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66" r:id="rId2"/>
    <p:sldId id="270" r:id="rId3"/>
    <p:sldId id="289" r:id="rId4"/>
    <p:sldId id="271" r:id="rId5"/>
    <p:sldId id="272" r:id="rId6"/>
    <p:sldId id="291" r:id="rId7"/>
    <p:sldId id="276" r:id="rId8"/>
    <p:sldId id="277" r:id="rId9"/>
    <p:sldId id="278" r:id="rId10"/>
    <p:sldId id="279" r:id="rId11"/>
    <p:sldId id="280" r:id="rId12"/>
    <p:sldId id="281" r:id="rId13"/>
    <p:sldId id="286" r:id="rId14"/>
    <p:sldId id="287" r:id="rId15"/>
    <p:sldId id="290" r:id="rId16"/>
  </p:sldIdLst>
  <p:sldSz cx="12192000" cy="6858000"/>
  <p:notesSz cx="6794500" cy="9906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85">
          <p15:clr>
            <a:srgbClr val="A4A3A4"/>
          </p15:clr>
        </p15:guide>
        <p15:guide id="3" orient="horz" pos="3748">
          <p15:clr>
            <a:srgbClr val="A4A3A4"/>
          </p15:clr>
        </p15:guide>
        <p15:guide id="4" pos="3840">
          <p15:clr>
            <a:srgbClr val="A4A3A4"/>
          </p15:clr>
        </p15:guide>
        <p15:guide id="5" orient="horz" pos="2183">
          <p15:clr>
            <a:srgbClr val="A4A3A4"/>
          </p15:clr>
        </p15:guide>
        <p15:guide id="6" pos="38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jcnvgL9Dvrcf2EmzzrvaGMiU6u5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scriu, Jordi" initials="EJ" lastIdx="1" clrIdx="0">
    <p:extLst>
      <p:ext uri="{19B8F6BF-5375-455C-9EA6-DF929625EA0E}">
        <p15:presenceInfo xmlns:p15="http://schemas.microsoft.com/office/powerpoint/2012/main" userId="S::j.escriu@icgc.cat::750f6fe1-3e1a-45a6-af30-551ea49f19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34EA2"/>
    <a:srgbClr val="0000FF"/>
    <a:srgbClr val="0000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1B6900-E653-41F0-8488-1FA9EDFCE591}" v="762" dt="2021-02-25T23:30:28.898"/>
    <p1510:client id="{B3E4B9CE-16C6-41A9-ABB0-59E409F1D095}" v="201" dt="2021-02-26T01:08:20.5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0"/>
    <p:restoredTop sz="94560"/>
  </p:normalViewPr>
  <p:slideViewPr>
    <p:cSldViewPr snapToGrid="0">
      <p:cViewPr varScale="1">
        <p:scale>
          <a:sx n="81" d="100"/>
          <a:sy n="81" d="100"/>
        </p:scale>
        <p:origin x="48" y="93"/>
      </p:cViewPr>
      <p:guideLst>
        <p:guide orient="horz" pos="2115"/>
        <p:guide pos="3885"/>
        <p:guide orient="horz" pos="3748"/>
        <p:guide pos="3840"/>
        <p:guide orient="horz" pos="2183"/>
        <p:guide pos="3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56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criu, Jordi" userId="750f6fe1-3e1a-45a6-af30-551ea49f1908" providerId="ADAL" clId="{911B6900-E653-41F0-8488-1FA9EDFCE591}"/>
    <pc:docChg chg="undo redo custSel addSld delSld modSld sldOrd modMainMaster">
      <pc:chgData name="Escriu, Jordi" userId="750f6fe1-3e1a-45a6-af30-551ea49f1908" providerId="ADAL" clId="{911B6900-E653-41F0-8488-1FA9EDFCE591}" dt="2021-02-25T23:30:38.760" v="3923" actId="12788"/>
      <pc:docMkLst>
        <pc:docMk/>
      </pc:docMkLst>
      <pc:sldChg chg="modSp add del">
        <pc:chgData name="Escriu, Jordi" userId="750f6fe1-3e1a-45a6-af30-551ea49f1908" providerId="ADAL" clId="{911B6900-E653-41F0-8488-1FA9EDFCE591}" dt="2021-02-25T12:39:40.142" v="807"/>
        <pc:sldMkLst>
          <pc:docMk/>
          <pc:sldMk cId="733599019" sldId="256"/>
        </pc:sldMkLst>
        <pc:spChg chg="mod">
          <ac:chgData name="Escriu, Jordi" userId="750f6fe1-3e1a-45a6-af30-551ea49f1908" providerId="ADAL" clId="{911B6900-E653-41F0-8488-1FA9EDFCE591}" dt="2021-02-25T12:39:08.390" v="800"/>
          <ac:spMkLst>
            <pc:docMk/>
            <pc:sldMk cId="733599019" sldId="256"/>
            <ac:spMk id="2" creationId="{00000000-0000-0000-0000-000000000000}"/>
          </ac:spMkLst>
        </pc:spChg>
        <pc:spChg chg="mod">
          <ac:chgData name="Escriu, Jordi" userId="750f6fe1-3e1a-45a6-af30-551ea49f1908" providerId="ADAL" clId="{911B6900-E653-41F0-8488-1FA9EDFCE591}" dt="2021-02-25T12:39:08.390" v="800"/>
          <ac:spMkLst>
            <pc:docMk/>
            <pc:sldMk cId="733599019" sldId="256"/>
            <ac:spMk id="3" creationId="{00000000-0000-0000-0000-000000000000}"/>
          </ac:spMkLst>
        </pc:spChg>
      </pc:sldChg>
      <pc:sldChg chg="addSp delSp modSp mod">
        <pc:chgData name="Escriu, Jordi" userId="750f6fe1-3e1a-45a6-af30-551ea49f1908" providerId="ADAL" clId="{911B6900-E653-41F0-8488-1FA9EDFCE591}" dt="2021-02-25T11:18:15.788" v="167" actId="14100"/>
        <pc:sldMkLst>
          <pc:docMk/>
          <pc:sldMk cId="1560891602" sldId="261"/>
        </pc:sldMkLst>
        <pc:spChg chg="mod">
          <ac:chgData name="Escriu, Jordi" userId="750f6fe1-3e1a-45a6-af30-551ea49f1908" providerId="ADAL" clId="{911B6900-E653-41F0-8488-1FA9EDFCE591}" dt="2021-02-25T11:18:15.788" v="167" actId="14100"/>
          <ac:spMkLst>
            <pc:docMk/>
            <pc:sldMk cId="1560891602" sldId="261"/>
            <ac:spMk id="5" creationId="{00000000-0000-0000-0000-000000000000}"/>
          </ac:spMkLst>
        </pc:spChg>
        <pc:spChg chg="mod">
          <ac:chgData name="Escriu, Jordi" userId="750f6fe1-3e1a-45a6-af30-551ea49f1908" providerId="ADAL" clId="{911B6900-E653-41F0-8488-1FA9EDFCE591}" dt="2021-02-25T11:16:44.362" v="162" actId="1036"/>
          <ac:spMkLst>
            <pc:docMk/>
            <pc:sldMk cId="1560891602" sldId="261"/>
            <ac:spMk id="6" creationId="{00000000-0000-0000-0000-000000000000}"/>
          </ac:spMkLst>
        </pc:spChg>
        <pc:spChg chg="mod">
          <ac:chgData name="Escriu, Jordi" userId="750f6fe1-3e1a-45a6-af30-551ea49f1908" providerId="ADAL" clId="{911B6900-E653-41F0-8488-1FA9EDFCE591}" dt="2021-02-25T11:16:44.362" v="162" actId="1036"/>
          <ac:spMkLst>
            <pc:docMk/>
            <pc:sldMk cId="1560891602" sldId="261"/>
            <ac:spMk id="7" creationId="{00000000-0000-0000-0000-000000000000}"/>
          </ac:spMkLst>
        </pc:spChg>
        <pc:picChg chg="del">
          <ac:chgData name="Escriu, Jordi" userId="750f6fe1-3e1a-45a6-af30-551ea49f1908" providerId="ADAL" clId="{911B6900-E653-41F0-8488-1FA9EDFCE591}" dt="2021-02-25T11:11:01.657" v="0" actId="478"/>
          <ac:picMkLst>
            <pc:docMk/>
            <pc:sldMk cId="1560891602" sldId="261"/>
            <ac:picMk id="13" creationId="{00000000-0000-0000-0000-000000000000}"/>
          </ac:picMkLst>
        </pc:picChg>
        <pc:picChg chg="add mod">
          <ac:chgData name="Escriu, Jordi" userId="750f6fe1-3e1a-45a6-af30-551ea49f1908" providerId="ADAL" clId="{911B6900-E653-41F0-8488-1FA9EDFCE591}" dt="2021-02-25T11:18:10.786" v="166" actId="1076"/>
          <ac:picMkLst>
            <pc:docMk/>
            <pc:sldMk cId="1560891602" sldId="261"/>
            <ac:picMk id="14" creationId="{EFBCE05F-A368-4D2F-A28D-46867E618B70}"/>
          </ac:picMkLst>
        </pc:picChg>
        <pc:picChg chg="del">
          <ac:chgData name="Escriu, Jordi" userId="750f6fe1-3e1a-45a6-af30-551ea49f1908" providerId="ADAL" clId="{911B6900-E653-41F0-8488-1FA9EDFCE591}" dt="2021-02-25T11:11:28.820" v="11" actId="478"/>
          <ac:picMkLst>
            <pc:docMk/>
            <pc:sldMk cId="1560891602" sldId="261"/>
            <ac:picMk id="15" creationId="{00000000-0000-0000-0000-000000000000}"/>
          </ac:picMkLst>
        </pc:picChg>
      </pc:sldChg>
      <pc:sldChg chg="addSp delSp modSp mod">
        <pc:chgData name="Escriu, Jordi" userId="750f6fe1-3e1a-45a6-af30-551ea49f1908" providerId="ADAL" clId="{911B6900-E653-41F0-8488-1FA9EDFCE591}" dt="2021-02-25T21:24:51.249" v="2934" actId="255"/>
        <pc:sldMkLst>
          <pc:docMk/>
          <pc:sldMk cId="445554393" sldId="266"/>
        </pc:sldMkLst>
        <pc:spChg chg="del">
          <ac:chgData name="Escriu, Jordi" userId="750f6fe1-3e1a-45a6-af30-551ea49f1908" providerId="ADAL" clId="{911B6900-E653-41F0-8488-1FA9EDFCE591}" dt="2021-02-25T11:25:34.838" v="276" actId="478"/>
          <ac:spMkLst>
            <pc:docMk/>
            <pc:sldMk cId="445554393" sldId="266"/>
            <ac:spMk id="2" creationId="{00000000-0000-0000-0000-000000000000}"/>
          </ac:spMkLst>
        </pc:spChg>
        <pc:spChg chg="mod">
          <ac:chgData name="Escriu, Jordi" userId="750f6fe1-3e1a-45a6-af30-551ea49f1908" providerId="ADAL" clId="{911B6900-E653-41F0-8488-1FA9EDFCE591}" dt="2021-02-25T21:24:51.249" v="2934" actId="255"/>
          <ac:spMkLst>
            <pc:docMk/>
            <pc:sldMk cId="445554393" sldId="266"/>
            <ac:spMk id="3" creationId="{00000000-0000-0000-0000-000000000000}"/>
          </ac:spMkLst>
        </pc:spChg>
        <pc:spChg chg="add del mod">
          <ac:chgData name="Escriu, Jordi" userId="750f6fe1-3e1a-45a6-af30-551ea49f1908" providerId="ADAL" clId="{911B6900-E653-41F0-8488-1FA9EDFCE591}" dt="2021-02-25T11:25:39.075" v="277" actId="478"/>
          <ac:spMkLst>
            <pc:docMk/>
            <pc:sldMk cId="445554393" sldId="266"/>
            <ac:spMk id="9" creationId="{C69570FC-E2C1-4E6B-8D66-EE425B168C0B}"/>
          </ac:spMkLst>
        </pc:spChg>
        <pc:spChg chg="del mod">
          <ac:chgData name="Escriu, Jordi" userId="750f6fe1-3e1a-45a6-af30-551ea49f1908" providerId="ADAL" clId="{911B6900-E653-41F0-8488-1FA9EDFCE591}" dt="2021-02-25T11:20:55.175" v="220" actId="478"/>
          <ac:spMkLst>
            <pc:docMk/>
            <pc:sldMk cId="445554393" sldId="266"/>
            <ac:spMk id="14" creationId="{D9E7931B-F471-4FDD-81F9-4D03A939E404}"/>
          </ac:spMkLst>
        </pc:spChg>
        <pc:grpChg chg="add mod">
          <ac:chgData name="Escriu, Jordi" userId="750f6fe1-3e1a-45a6-af30-551ea49f1908" providerId="ADAL" clId="{911B6900-E653-41F0-8488-1FA9EDFCE591}" dt="2021-02-25T11:31:48.547" v="329" actId="14100"/>
          <ac:grpSpMkLst>
            <pc:docMk/>
            <pc:sldMk cId="445554393" sldId="266"/>
            <ac:grpSpMk id="10" creationId="{5FE76CD5-C5FB-4666-B84E-2FA7AE989FB8}"/>
          </ac:grpSpMkLst>
        </pc:grpChg>
        <pc:grpChg chg="del">
          <ac:chgData name="Escriu, Jordi" userId="750f6fe1-3e1a-45a6-af30-551ea49f1908" providerId="ADAL" clId="{911B6900-E653-41F0-8488-1FA9EDFCE591}" dt="2021-02-25T11:20:58.104" v="221" actId="478"/>
          <ac:grpSpMkLst>
            <pc:docMk/>
            <pc:sldMk cId="445554393" sldId="266"/>
            <ac:grpSpMk id="13" creationId="{A7A2853D-FA67-4116-A139-56CC9EB7EDD5}"/>
          </ac:grpSpMkLst>
        </pc:grpChg>
        <pc:graphicFrameChg chg="add mod">
          <ac:chgData name="Escriu, Jordi" userId="750f6fe1-3e1a-45a6-af30-551ea49f1908" providerId="ADAL" clId="{911B6900-E653-41F0-8488-1FA9EDFCE591}" dt="2021-02-25T11:31:36.329" v="328" actId="164"/>
          <ac:graphicFrameMkLst>
            <pc:docMk/>
            <pc:sldMk cId="445554393" sldId="266"/>
            <ac:graphicFrameMk id="19" creationId="{93533F24-8D7E-4B07-AD7B-D53C077F56C7}"/>
          </ac:graphicFrameMkLst>
        </pc:graphicFrameChg>
        <pc:picChg chg="del">
          <ac:chgData name="Escriu, Jordi" userId="750f6fe1-3e1a-45a6-af30-551ea49f1908" providerId="ADAL" clId="{911B6900-E653-41F0-8488-1FA9EDFCE591}" dt="2021-02-25T11:18:36.164" v="168" actId="478"/>
          <ac:picMkLst>
            <pc:docMk/>
            <pc:sldMk cId="445554393" sldId="266"/>
            <ac:picMk id="6" creationId="{00000000-0000-0000-0000-000000000000}"/>
          </ac:picMkLst>
        </pc:picChg>
        <pc:picChg chg="del">
          <ac:chgData name="Escriu, Jordi" userId="750f6fe1-3e1a-45a6-af30-551ea49f1908" providerId="ADAL" clId="{911B6900-E653-41F0-8488-1FA9EDFCE591}" dt="2021-02-25T11:20:50.096" v="218" actId="478"/>
          <ac:picMkLst>
            <pc:docMk/>
            <pc:sldMk cId="445554393" sldId="266"/>
            <ac:picMk id="8" creationId="{7731C130-8546-4D43-A952-64F3E15F3D8F}"/>
          </ac:picMkLst>
        </pc:picChg>
        <pc:picChg chg="add mod">
          <ac:chgData name="Escriu, Jordi" userId="750f6fe1-3e1a-45a6-af30-551ea49f1908" providerId="ADAL" clId="{911B6900-E653-41F0-8488-1FA9EDFCE591}" dt="2021-02-25T21:20:35.474" v="2891" actId="14100"/>
          <ac:picMkLst>
            <pc:docMk/>
            <pc:sldMk cId="445554393" sldId="266"/>
            <ac:picMk id="11" creationId="{C63250DD-AB70-43FA-9480-E2012E615CC5}"/>
          </ac:picMkLst>
        </pc:picChg>
        <pc:picChg chg="add mod">
          <ac:chgData name="Escriu, Jordi" userId="750f6fe1-3e1a-45a6-af30-551ea49f1908" providerId="ADAL" clId="{911B6900-E653-41F0-8488-1FA9EDFCE591}" dt="2021-02-25T11:31:36.329" v="328" actId="164"/>
          <ac:picMkLst>
            <pc:docMk/>
            <pc:sldMk cId="445554393" sldId="266"/>
            <ac:picMk id="15" creationId="{BC41EAFC-56D0-42F3-9B5A-FD37C4562C02}"/>
          </ac:picMkLst>
        </pc:picChg>
        <pc:picChg chg="add mod">
          <ac:chgData name="Escriu, Jordi" userId="750f6fe1-3e1a-45a6-af30-551ea49f1908" providerId="ADAL" clId="{911B6900-E653-41F0-8488-1FA9EDFCE591}" dt="2021-02-25T11:31:36.329" v="328" actId="164"/>
          <ac:picMkLst>
            <pc:docMk/>
            <pc:sldMk cId="445554393" sldId="266"/>
            <ac:picMk id="16" creationId="{739357A8-CB17-48CB-A7DB-0EDEA45A2254}"/>
          </ac:picMkLst>
        </pc:picChg>
        <pc:picChg chg="add mod">
          <ac:chgData name="Escriu, Jordi" userId="750f6fe1-3e1a-45a6-af30-551ea49f1908" providerId="ADAL" clId="{911B6900-E653-41F0-8488-1FA9EDFCE591}" dt="2021-02-25T11:31:36.329" v="328" actId="164"/>
          <ac:picMkLst>
            <pc:docMk/>
            <pc:sldMk cId="445554393" sldId="266"/>
            <ac:picMk id="17" creationId="{936F9681-587A-4532-B501-6EE1466743DB}"/>
          </ac:picMkLst>
        </pc:picChg>
        <pc:picChg chg="add mod">
          <ac:chgData name="Escriu, Jordi" userId="750f6fe1-3e1a-45a6-af30-551ea49f1908" providerId="ADAL" clId="{911B6900-E653-41F0-8488-1FA9EDFCE591}" dt="2021-02-25T11:31:36.329" v="328" actId="164"/>
          <ac:picMkLst>
            <pc:docMk/>
            <pc:sldMk cId="445554393" sldId="266"/>
            <ac:picMk id="18" creationId="{D7DD7FAE-E6A0-4BC5-A656-DD1EE9C13627}"/>
          </ac:picMkLst>
        </pc:picChg>
        <pc:picChg chg="add del mod">
          <ac:chgData name="Escriu, Jordi" userId="750f6fe1-3e1a-45a6-af30-551ea49f1908" providerId="ADAL" clId="{911B6900-E653-41F0-8488-1FA9EDFCE591}" dt="2021-02-25T21:21:00.224" v="2896" actId="1076"/>
          <ac:picMkLst>
            <pc:docMk/>
            <pc:sldMk cId="445554393" sldId="266"/>
            <ac:picMk id="20" creationId="{997E50EA-8F91-42CD-ACB9-26FDCDA6516B}"/>
          </ac:picMkLst>
        </pc:picChg>
        <pc:picChg chg="add del mod">
          <ac:chgData name="Escriu, Jordi" userId="750f6fe1-3e1a-45a6-af30-551ea49f1908" providerId="ADAL" clId="{911B6900-E653-41F0-8488-1FA9EDFCE591}" dt="2021-02-25T21:19:48.703" v="2885" actId="21"/>
          <ac:picMkLst>
            <pc:docMk/>
            <pc:sldMk cId="445554393" sldId="266"/>
            <ac:picMk id="21" creationId="{EBFBCAAD-19E7-4C18-98DE-07E96977E047}"/>
          </ac:picMkLst>
        </pc:picChg>
      </pc:sldChg>
      <pc:sldChg chg="delSp modSp mod">
        <pc:chgData name="Escriu, Jordi" userId="750f6fe1-3e1a-45a6-af30-551ea49f1908" providerId="ADAL" clId="{911B6900-E653-41F0-8488-1FA9EDFCE591}" dt="2021-02-25T23:17:45.823" v="3869" actId="1076"/>
        <pc:sldMkLst>
          <pc:docMk/>
          <pc:sldMk cId="476072602" sldId="270"/>
        </pc:sldMkLst>
        <pc:spChg chg="mod">
          <ac:chgData name="Escriu, Jordi" userId="750f6fe1-3e1a-45a6-af30-551ea49f1908" providerId="ADAL" clId="{911B6900-E653-41F0-8488-1FA9EDFCE591}" dt="2021-02-25T23:17:45.823" v="3869" actId="1076"/>
          <ac:spMkLst>
            <pc:docMk/>
            <pc:sldMk cId="476072602" sldId="270"/>
            <ac:spMk id="2" creationId="{31ACA791-8019-4F75-B324-952E2D93FE0F}"/>
          </ac:spMkLst>
        </pc:spChg>
        <pc:spChg chg="mod">
          <ac:chgData name="Escriu, Jordi" userId="750f6fe1-3e1a-45a6-af30-551ea49f1908" providerId="ADAL" clId="{911B6900-E653-41F0-8488-1FA9EDFCE591}" dt="2021-02-25T23:17:29.553" v="3868" actId="255"/>
          <ac:spMkLst>
            <pc:docMk/>
            <pc:sldMk cId="476072602" sldId="270"/>
            <ac:spMk id="3" creationId="{1D94C0F9-8648-4860-93A5-E22D2081CB61}"/>
          </ac:spMkLst>
        </pc:spChg>
        <pc:picChg chg="del">
          <ac:chgData name="Escriu, Jordi" userId="750f6fe1-3e1a-45a6-af30-551ea49f1908" providerId="ADAL" clId="{911B6900-E653-41F0-8488-1FA9EDFCE591}" dt="2021-02-25T12:33:52.931" v="792" actId="478"/>
          <ac:picMkLst>
            <pc:docMk/>
            <pc:sldMk cId="476072602" sldId="270"/>
            <ac:picMk id="4" creationId="{72B3770D-1C34-4C5B-AF1C-3A883C1A28D7}"/>
          </ac:picMkLst>
        </pc:picChg>
      </pc:sldChg>
      <pc:sldChg chg="new del">
        <pc:chgData name="Escriu, Jordi" userId="750f6fe1-3e1a-45a6-af30-551ea49f1908" providerId="ADAL" clId="{911B6900-E653-41F0-8488-1FA9EDFCE591}" dt="2021-02-25T12:37:39.733" v="799" actId="47"/>
        <pc:sldMkLst>
          <pc:docMk/>
          <pc:sldMk cId="1201548130" sldId="271"/>
        </pc:sldMkLst>
      </pc:sldChg>
      <pc:sldChg chg="modSp new mod">
        <pc:chgData name="Escriu, Jordi" userId="750f6fe1-3e1a-45a6-af30-551ea49f1908" providerId="ADAL" clId="{911B6900-E653-41F0-8488-1FA9EDFCE591}" dt="2021-02-25T22:23:57.651" v="3473" actId="108"/>
        <pc:sldMkLst>
          <pc:docMk/>
          <pc:sldMk cId="2692037499" sldId="271"/>
        </pc:sldMkLst>
        <pc:spChg chg="mod">
          <ac:chgData name="Escriu, Jordi" userId="750f6fe1-3e1a-45a6-af30-551ea49f1908" providerId="ADAL" clId="{911B6900-E653-41F0-8488-1FA9EDFCE591}" dt="2021-02-25T22:23:57.651" v="3473" actId="108"/>
          <ac:spMkLst>
            <pc:docMk/>
            <pc:sldMk cId="2692037499" sldId="271"/>
            <ac:spMk id="2" creationId="{2D9431FB-9396-4A7B-9838-2C11829E255F}"/>
          </ac:spMkLst>
        </pc:spChg>
        <pc:spChg chg="mod">
          <ac:chgData name="Escriu, Jordi" userId="750f6fe1-3e1a-45a6-af30-551ea49f1908" providerId="ADAL" clId="{911B6900-E653-41F0-8488-1FA9EDFCE591}" dt="2021-02-25T21:40:43.536" v="3093"/>
          <ac:spMkLst>
            <pc:docMk/>
            <pc:sldMk cId="2692037499" sldId="271"/>
            <ac:spMk id="3" creationId="{C57B2BBC-C0E3-453F-BAA3-9B212ADDE0B6}"/>
          </ac:spMkLst>
        </pc:spChg>
      </pc:sldChg>
      <pc:sldChg chg="modSp add mod">
        <pc:chgData name="Escriu, Jordi" userId="750f6fe1-3e1a-45a6-af30-551ea49f1908" providerId="ADAL" clId="{911B6900-E653-41F0-8488-1FA9EDFCE591}" dt="2021-02-25T22:20:32.277" v="3415" actId="948"/>
        <pc:sldMkLst>
          <pc:docMk/>
          <pc:sldMk cId="416993588" sldId="272"/>
        </pc:sldMkLst>
        <pc:spChg chg="mod">
          <ac:chgData name="Escriu, Jordi" userId="750f6fe1-3e1a-45a6-af30-551ea49f1908" providerId="ADAL" clId="{911B6900-E653-41F0-8488-1FA9EDFCE591}" dt="2021-02-25T22:20:32.277" v="3415" actId="948"/>
          <ac:spMkLst>
            <pc:docMk/>
            <pc:sldMk cId="416993588" sldId="272"/>
            <ac:spMk id="2" creationId="{2D9431FB-9396-4A7B-9838-2C11829E255F}"/>
          </ac:spMkLst>
        </pc:spChg>
        <pc:spChg chg="mod">
          <ac:chgData name="Escriu, Jordi" userId="750f6fe1-3e1a-45a6-af30-551ea49f1908" providerId="ADAL" clId="{911B6900-E653-41F0-8488-1FA9EDFCE591}" dt="2021-02-25T21:28:44.394" v="2974" actId="6549"/>
          <ac:spMkLst>
            <pc:docMk/>
            <pc:sldMk cId="416993588" sldId="272"/>
            <ac:spMk id="3" creationId="{C57B2BBC-C0E3-453F-BAA3-9B212ADDE0B6}"/>
          </ac:spMkLst>
        </pc:spChg>
      </pc:sldChg>
      <pc:sldChg chg="addSp delSp modSp add del mod delAnim modAnim">
        <pc:chgData name="Escriu, Jordi" userId="750f6fe1-3e1a-45a6-af30-551ea49f1908" providerId="ADAL" clId="{911B6900-E653-41F0-8488-1FA9EDFCE591}" dt="2021-02-25T12:56:15.533" v="869" actId="2696"/>
        <pc:sldMkLst>
          <pc:docMk/>
          <pc:sldMk cId="4110778138" sldId="273"/>
        </pc:sldMkLst>
        <pc:spChg chg="del">
          <ac:chgData name="Escriu, Jordi" userId="750f6fe1-3e1a-45a6-af30-551ea49f1908" providerId="ADAL" clId="{911B6900-E653-41F0-8488-1FA9EDFCE591}" dt="2021-02-25T12:48:25.062" v="845" actId="478"/>
          <ac:spMkLst>
            <pc:docMk/>
            <pc:sldMk cId="4110778138" sldId="273"/>
            <ac:spMk id="2" creationId="{2D9431FB-9396-4A7B-9838-2C11829E255F}"/>
          </ac:spMkLst>
        </pc:spChg>
        <pc:spChg chg="mod">
          <ac:chgData name="Escriu, Jordi" userId="750f6fe1-3e1a-45a6-af30-551ea49f1908" providerId="ADAL" clId="{911B6900-E653-41F0-8488-1FA9EDFCE591}" dt="2021-02-25T12:48:01.423" v="844"/>
          <ac:spMkLst>
            <pc:docMk/>
            <pc:sldMk cId="4110778138" sldId="273"/>
            <ac:spMk id="3" creationId="{C57B2BBC-C0E3-453F-BAA3-9B212ADDE0B6}"/>
          </ac:spMkLst>
        </pc:spChg>
        <pc:spChg chg="add del">
          <ac:chgData name="Escriu, Jordi" userId="750f6fe1-3e1a-45a6-af30-551ea49f1908" providerId="ADAL" clId="{911B6900-E653-41F0-8488-1FA9EDFCE591}" dt="2021-02-25T12:48:42.480" v="847" actId="478"/>
          <ac:spMkLst>
            <pc:docMk/>
            <pc:sldMk cId="4110778138" sldId="273"/>
            <ac:spMk id="33" creationId="{4060F379-7983-400C-8367-8304C7FF1325}"/>
          </ac:spMkLst>
        </pc:spChg>
        <pc:spChg chg="add del">
          <ac:chgData name="Escriu, Jordi" userId="750f6fe1-3e1a-45a6-af30-551ea49f1908" providerId="ADAL" clId="{911B6900-E653-41F0-8488-1FA9EDFCE591}" dt="2021-02-25T12:55:56.986" v="868" actId="478"/>
          <ac:spMkLst>
            <pc:docMk/>
            <pc:sldMk cId="4110778138" sldId="273"/>
            <ac:spMk id="63" creationId="{37E473E8-787A-4515-8A8C-B88E52C65982}"/>
          </ac:spMkLst>
        </pc:spChg>
        <pc:grpChg chg="add del">
          <ac:chgData name="Escriu, Jordi" userId="750f6fe1-3e1a-45a6-af30-551ea49f1908" providerId="ADAL" clId="{911B6900-E653-41F0-8488-1FA9EDFCE591}" dt="2021-02-25T12:48:42.480" v="847" actId="478"/>
          <ac:grpSpMkLst>
            <pc:docMk/>
            <pc:sldMk cId="4110778138" sldId="273"/>
            <ac:grpSpMk id="4" creationId="{81631B6B-2ACC-497B-A4C3-6377CB650656}"/>
          </ac:grpSpMkLst>
        </pc:grpChg>
        <pc:grpChg chg="add del">
          <ac:chgData name="Escriu, Jordi" userId="750f6fe1-3e1a-45a6-af30-551ea49f1908" providerId="ADAL" clId="{911B6900-E653-41F0-8488-1FA9EDFCE591}" dt="2021-02-25T12:55:53.503" v="867" actId="478"/>
          <ac:grpSpMkLst>
            <pc:docMk/>
            <pc:sldMk cId="4110778138" sldId="273"/>
            <ac:grpSpMk id="34" creationId="{32B37B48-6216-4B2F-B634-457486CBA083}"/>
          </ac:grpSpMkLst>
        </pc:grpChg>
      </pc:sldChg>
      <pc:sldChg chg="addSp delSp modSp add del mod">
        <pc:chgData name="Escriu, Jordi" userId="750f6fe1-3e1a-45a6-af30-551ea49f1908" providerId="ADAL" clId="{911B6900-E653-41F0-8488-1FA9EDFCE591}" dt="2021-02-25T12:54:52.981" v="862" actId="47"/>
        <pc:sldMkLst>
          <pc:docMk/>
          <pc:sldMk cId="2384070136" sldId="274"/>
        </pc:sldMkLst>
        <pc:spChg chg="del">
          <ac:chgData name="Escriu, Jordi" userId="750f6fe1-3e1a-45a6-af30-551ea49f1908" providerId="ADAL" clId="{911B6900-E653-41F0-8488-1FA9EDFCE591}" dt="2021-02-25T12:51:00.649" v="851" actId="478"/>
          <ac:spMkLst>
            <pc:docMk/>
            <pc:sldMk cId="2384070136" sldId="274"/>
            <ac:spMk id="2" creationId="{2D9431FB-9396-4A7B-9838-2C11829E255F}"/>
          </ac:spMkLst>
        </pc:spChg>
        <pc:spChg chg="mod">
          <ac:chgData name="Escriu, Jordi" userId="750f6fe1-3e1a-45a6-af30-551ea49f1908" providerId="ADAL" clId="{911B6900-E653-41F0-8488-1FA9EDFCE591}" dt="2021-02-25T12:50:41.956" v="850"/>
          <ac:spMkLst>
            <pc:docMk/>
            <pc:sldMk cId="2384070136" sldId="274"/>
            <ac:spMk id="3" creationId="{C57B2BBC-C0E3-453F-BAA3-9B212ADDE0B6}"/>
          </ac:spMkLst>
        </pc:spChg>
        <pc:spChg chg="add del">
          <ac:chgData name="Escriu, Jordi" userId="750f6fe1-3e1a-45a6-af30-551ea49f1908" providerId="ADAL" clId="{911B6900-E653-41F0-8488-1FA9EDFCE591}" dt="2021-02-25T12:54:38.680" v="861" actId="478"/>
          <ac:spMkLst>
            <pc:docMk/>
            <pc:sldMk cId="2384070136" sldId="274"/>
            <ac:spMk id="33" creationId="{30EFBF3D-AD50-438C-A578-F7F676EDCAD4}"/>
          </ac:spMkLst>
        </pc:spChg>
        <pc:grpChg chg="add">
          <ac:chgData name="Escriu, Jordi" userId="750f6fe1-3e1a-45a6-af30-551ea49f1908" providerId="ADAL" clId="{911B6900-E653-41F0-8488-1FA9EDFCE591}" dt="2021-02-25T12:51:03.318" v="852"/>
          <ac:grpSpMkLst>
            <pc:docMk/>
            <pc:sldMk cId="2384070136" sldId="274"/>
            <ac:grpSpMk id="4" creationId="{C9B245DD-59F9-464C-8D7D-A17D6997CF19}"/>
          </ac:grpSpMkLst>
        </pc:grpChg>
      </pc:sldChg>
      <pc:sldChg chg="addSp delSp modSp add del mod">
        <pc:chgData name="Escriu, Jordi" userId="750f6fe1-3e1a-45a6-af30-551ea49f1908" providerId="ADAL" clId="{911B6900-E653-41F0-8488-1FA9EDFCE591}" dt="2021-02-25T22:30:48.620" v="3493" actId="47"/>
        <pc:sldMkLst>
          <pc:docMk/>
          <pc:sldMk cId="1430400763" sldId="275"/>
        </pc:sldMkLst>
        <pc:spChg chg="add del mod">
          <ac:chgData name="Escriu, Jordi" userId="750f6fe1-3e1a-45a6-af30-551ea49f1908" providerId="ADAL" clId="{911B6900-E653-41F0-8488-1FA9EDFCE591}" dt="2021-02-25T14:42:16.672" v="1299" actId="207"/>
          <ac:spMkLst>
            <pc:docMk/>
            <pc:sldMk cId="1430400763" sldId="275"/>
            <ac:spMk id="2" creationId="{2D9431FB-9396-4A7B-9838-2C11829E255F}"/>
          </ac:spMkLst>
        </pc:spChg>
        <pc:spChg chg="mod">
          <ac:chgData name="Escriu, Jordi" userId="750f6fe1-3e1a-45a6-af30-551ea49f1908" providerId="ADAL" clId="{911B6900-E653-41F0-8488-1FA9EDFCE591}" dt="2021-02-25T12:53:18.612" v="857"/>
          <ac:spMkLst>
            <pc:docMk/>
            <pc:sldMk cId="1430400763" sldId="275"/>
            <ac:spMk id="3" creationId="{C57B2BBC-C0E3-453F-BAA3-9B212ADDE0B6}"/>
          </ac:spMkLst>
        </pc:spChg>
        <pc:grpChg chg="add">
          <ac:chgData name="Escriu, Jordi" userId="750f6fe1-3e1a-45a6-af30-551ea49f1908" providerId="ADAL" clId="{911B6900-E653-41F0-8488-1FA9EDFCE591}" dt="2021-02-25T12:54:02.055" v="859"/>
          <ac:grpSpMkLst>
            <pc:docMk/>
            <pc:sldMk cId="1430400763" sldId="275"/>
            <ac:grpSpMk id="4" creationId="{71977CB7-03ED-484C-93EC-FF1C482A780F}"/>
          </ac:grpSpMkLst>
        </pc:grpChg>
      </pc:sldChg>
      <pc:sldChg chg="addSp delSp modSp add mod ord modAnim">
        <pc:chgData name="Escriu, Jordi" userId="750f6fe1-3e1a-45a6-af30-551ea49f1908" providerId="ADAL" clId="{911B6900-E653-41F0-8488-1FA9EDFCE591}" dt="2021-02-25T21:41:10.124" v="3095"/>
        <pc:sldMkLst>
          <pc:docMk/>
          <pc:sldMk cId="2566041556" sldId="276"/>
        </pc:sldMkLst>
        <pc:spChg chg="del">
          <ac:chgData name="Escriu, Jordi" userId="750f6fe1-3e1a-45a6-af30-551ea49f1908" providerId="ADAL" clId="{911B6900-E653-41F0-8488-1FA9EDFCE591}" dt="2021-02-25T12:58:44.469" v="875" actId="478"/>
          <ac:spMkLst>
            <pc:docMk/>
            <pc:sldMk cId="2566041556" sldId="276"/>
            <ac:spMk id="2" creationId="{2D9431FB-9396-4A7B-9838-2C11829E255F}"/>
          </ac:spMkLst>
        </pc:spChg>
        <pc:spChg chg="mod">
          <ac:chgData name="Escriu, Jordi" userId="750f6fe1-3e1a-45a6-af30-551ea49f1908" providerId="ADAL" clId="{911B6900-E653-41F0-8488-1FA9EDFCE591}" dt="2021-02-25T21:31:28.252" v="2987" actId="6549"/>
          <ac:spMkLst>
            <pc:docMk/>
            <pc:sldMk cId="2566041556" sldId="276"/>
            <ac:spMk id="3" creationId="{C57B2BBC-C0E3-453F-BAA3-9B212ADDE0B6}"/>
          </ac:spMkLst>
        </pc:spChg>
        <pc:grpChg chg="add mod">
          <ac:chgData name="Escriu, Jordi" userId="750f6fe1-3e1a-45a6-af30-551ea49f1908" providerId="ADAL" clId="{911B6900-E653-41F0-8488-1FA9EDFCE591}" dt="2021-02-25T13:33:00.944" v="1270" actId="1036"/>
          <ac:grpSpMkLst>
            <pc:docMk/>
            <pc:sldMk cId="2566041556" sldId="276"/>
            <ac:grpSpMk id="4" creationId="{D4C7834D-1E73-4238-B530-BA1892A33538}"/>
          </ac:grpSpMkLst>
        </pc:grpChg>
        <pc:grpChg chg="mod">
          <ac:chgData name="Escriu, Jordi" userId="750f6fe1-3e1a-45a6-af30-551ea49f1908" providerId="ADAL" clId="{911B6900-E653-41F0-8488-1FA9EDFCE591}" dt="2021-02-25T13:33:00.944" v="1270" actId="1036"/>
          <ac:grpSpMkLst>
            <pc:docMk/>
            <pc:sldMk cId="2566041556" sldId="276"/>
            <ac:grpSpMk id="6" creationId="{7171C342-5C43-4D7E-8E0C-25442B042A6A}"/>
          </ac:grpSpMkLst>
        </pc:grpChg>
        <pc:grpChg chg="add mod">
          <ac:chgData name="Escriu, Jordi" userId="750f6fe1-3e1a-45a6-af30-551ea49f1908" providerId="ADAL" clId="{911B6900-E653-41F0-8488-1FA9EDFCE591}" dt="2021-02-25T13:33:00.944" v="1270" actId="1036"/>
          <ac:grpSpMkLst>
            <pc:docMk/>
            <pc:sldMk cId="2566041556" sldId="276"/>
            <ac:grpSpMk id="22" creationId="{8CA15D93-DAD7-4F3C-BE8B-3DA80E5DA139}"/>
          </ac:grpSpMkLst>
        </pc:grpChg>
        <pc:grpChg chg="mod">
          <ac:chgData name="Escriu, Jordi" userId="750f6fe1-3e1a-45a6-af30-551ea49f1908" providerId="ADAL" clId="{911B6900-E653-41F0-8488-1FA9EDFCE591}" dt="2021-02-25T13:33:00.944" v="1270" actId="1036"/>
          <ac:grpSpMkLst>
            <pc:docMk/>
            <pc:sldMk cId="2566041556" sldId="276"/>
            <ac:grpSpMk id="24" creationId="{480CFED6-02E5-4348-824C-DA53F047D9C8}"/>
          </ac:grpSpMkLst>
        </pc:grpChg>
        <pc:grpChg chg="add mod">
          <ac:chgData name="Escriu, Jordi" userId="750f6fe1-3e1a-45a6-af30-551ea49f1908" providerId="ADAL" clId="{911B6900-E653-41F0-8488-1FA9EDFCE591}" dt="2021-02-25T13:33:00.944" v="1270" actId="1036"/>
          <ac:grpSpMkLst>
            <pc:docMk/>
            <pc:sldMk cId="2566041556" sldId="276"/>
            <ac:grpSpMk id="37" creationId="{C90A816F-FEA1-4E3A-AD50-995AB466BFF8}"/>
          </ac:grpSpMkLst>
        </pc:grpChg>
        <pc:grpChg chg="mod">
          <ac:chgData name="Escriu, Jordi" userId="750f6fe1-3e1a-45a6-af30-551ea49f1908" providerId="ADAL" clId="{911B6900-E653-41F0-8488-1FA9EDFCE591}" dt="2021-02-25T13:33:00.944" v="1270" actId="1036"/>
          <ac:grpSpMkLst>
            <pc:docMk/>
            <pc:sldMk cId="2566041556" sldId="276"/>
            <ac:grpSpMk id="39" creationId="{C436345E-08A9-44A0-A399-9D181BE98738}"/>
          </ac:grpSpMkLst>
        </pc:grpChg>
      </pc:sldChg>
      <pc:sldChg chg="modSp add mod ord">
        <pc:chgData name="Escriu, Jordi" userId="750f6fe1-3e1a-45a6-af30-551ea49f1908" providerId="ADAL" clId="{911B6900-E653-41F0-8488-1FA9EDFCE591}" dt="2021-02-25T22:36:19.824" v="3552" actId="948"/>
        <pc:sldMkLst>
          <pc:docMk/>
          <pc:sldMk cId="2028098061" sldId="277"/>
        </pc:sldMkLst>
        <pc:spChg chg="mod">
          <ac:chgData name="Escriu, Jordi" userId="750f6fe1-3e1a-45a6-af30-551ea49f1908" providerId="ADAL" clId="{911B6900-E653-41F0-8488-1FA9EDFCE591}" dt="2021-02-25T22:36:19.824" v="3552" actId="948"/>
          <ac:spMkLst>
            <pc:docMk/>
            <pc:sldMk cId="2028098061" sldId="277"/>
            <ac:spMk id="2" creationId="{2D9431FB-9396-4A7B-9838-2C11829E255F}"/>
          </ac:spMkLst>
        </pc:spChg>
        <pc:spChg chg="mod">
          <ac:chgData name="Escriu, Jordi" userId="750f6fe1-3e1a-45a6-af30-551ea49f1908" providerId="ADAL" clId="{911B6900-E653-41F0-8488-1FA9EDFCE591}" dt="2021-02-25T21:28:30.174" v="2972" actId="255"/>
          <ac:spMkLst>
            <pc:docMk/>
            <pc:sldMk cId="2028098061" sldId="277"/>
            <ac:spMk id="3" creationId="{C57B2BBC-C0E3-453F-BAA3-9B212ADDE0B6}"/>
          </ac:spMkLst>
        </pc:spChg>
      </pc:sldChg>
      <pc:sldChg chg="addSp modSp add mod ord">
        <pc:chgData name="Escriu, Jordi" userId="750f6fe1-3e1a-45a6-af30-551ea49f1908" providerId="ADAL" clId="{911B6900-E653-41F0-8488-1FA9EDFCE591}" dt="2021-02-25T21:41:58.347" v="3098" actId="255"/>
        <pc:sldMkLst>
          <pc:docMk/>
          <pc:sldMk cId="3907757145" sldId="278"/>
        </pc:sldMkLst>
        <pc:spChg chg="mod">
          <ac:chgData name="Escriu, Jordi" userId="750f6fe1-3e1a-45a6-af30-551ea49f1908" providerId="ADAL" clId="{911B6900-E653-41F0-8488-1FA9EDFCE591}" dt="2021-02-25T21:41:58.347" v="3098" actId="255"/>
          <ac:spMkLst>
            <pc:docMk/>
            <pc:sldMk cId="3907757145" sldId="278"/>
            <ac:spMk id="2" creationId="{2D9431FB-9396-4A7B-9838-2C11829E255F}"/>
          </ac:spMkLst>
        </pc:spChg>
        <pc:spChg chg="mod">
          <ac:chgData name="Escriu, Jordi" userId="750f6fe1-3e1a-45a6-af30-551ea49f1908" providerId="ADAL" clId="{911B6900-E653-41F0-8488-1FA9EDFCE591}" dt="2021-02-25T21:26:57.653" v="2952" actId="6549"/>
          <ac:spMkLst>
            <pc:docMk/>
            <pc:sldMk cId="3907757145" sldId="278"/>
            <ac:spMk id="3" creationId="{C57B2BBC-C0E3-453F-BAA3-9B212ADDE0B6}"/>
          </ac:spMkLst>
        </pc:spChg>
        <pc:grpChg chg="add mod">
          <ac:chgData name="Escriu, Jordi" userId="750f6fe1-3e1a-45a6-af30-551ea49f1908" providerId="ADAL" clId="{911B6900-E653-41F0-8488-1FA9EDFCE591}" dt="2021-02-25T13:01:18.094" v="881" actId="12788"/>
          <ac:grpSpMkLst>
            <pc:docMk/>
            <pc:sldMk cId="3907757145" sldId="278"/>
            <ac:grpSpMk id="4" creationId="{F667F074-3C82-4093-97BF-063117DF960B}"/>
          </ac:grpSpMkLst>
        </pc:grpChg>
      </pc:sldChg>
      <pc:sldChg chg="modSp add mod ord">
        <pc:chgData name="Escriu, Jordi" userId="750f6fe1-3e1a-45a6-af30-551ea49f1908" providerId="ADAL" clId="{911B6900-E653-41F0-8488-1FA9EDFCE591}" dt="2021-02-25T22:47:32.734" v="3698" actId="20577"/>
        <pc:sldMkLst>
          <pc:docMk/>
          <pc:sldMk cId="1986566744" sldId="279"/>
        </pc:sldMkLst>
        <pc:spChg chg="mod">
          <ac:chgData name="Escriu, Jordi" userId="750f6fe1-3e1a-45a6-af30-551ea49f1908" providerId="ADAL" clId="{911B6900-E653-41F0-8488-1FA9EDFCE591}" dt="2021-02-25T22:34:59.222" v="3542" actId="179"/>
          <ac:spMkLst>
            <pc:docMk/>
            <pc:sldMk cId="1986566744" sldId="279"/>
            <ac:spMk id="2" creationId="{2D9431FB-9396-4A7B-9838-2C11829E255F}"/>
          </ac:spMkLst>
        </pc:spChg>
        <pc:spChg chg="mod">
          <ac:chgData name="Escriu, Jordi" userId="750f6fe1-3e1a-45a6-af30-551ea49f1908" providerId="ADAL" clId="{911B6900-E653-41F0-8488-1FA9EDFCE591}" dt="2021-02-25T22:47:32.734" v="3698" actId="20577"/>
          <ac:spMkLst>
            <pc:docMk/>
            <pc:sldMk cId="1986566744" sldId="279"/>
            <ac:spMk id="3" creationId="{C57B2BBC-C0E3-453F-BAA3-9B212ADDE0B6}"/>
          </ac:spMkLst>
        </pc:spChg>
      </pc:sldChg>
      <pc:sldChg chg="addSp modSp add mod ord">
        <pc:chgData name="Escriu, Jordi" userId="750f6fe1-3e1a-45a6-af30-551ea49f1908" providerId="ADAL" clId="{911B6900-E653-41F0-8488-1FA9EDFCE591}" dt="2021-02-25T23:24:41.147" v="3917" actId="1076"/>
        <pc:sldMkLst>
          <pc:docMk/>
          <pc:sldMk cId="3354691825" sldId="280"/>
        </pc:sldMkLst>
        <pc:spChg chg="mod">
          <ac:chgData name="Escriu, Jordi" userId="750f6fe1-3e1a-45a6-af30-551ea49f1908" providerId="ADAL" clId="{911B6900-E653-41F0-8488-1FA9EDFCE591}" dt="2021-02-25T22:43:30.109" v="3635" actId="20577"/>
          <ac:spMkLst>
            <pc:docMk/>
            <pc:sldMk cId="3354691825" sldId="280"/>
            <ac:spMk id="2" creationId="{2D9431FB-9396-4A7B-9838-2C11829E255F}"/>
          </ac:spMkLst>
        </pc:spChg>
        <pc:spChg chg="mod">
          <ac:chgData name="Escriu, Jordi" userId="750f6fe1-3e1a-45a6-af30-551ea49f1908" providerId="ADAL" clId="{911B6900-E653-41F0-8488-1FA9EDFCE591}" dt="2021-02-25T22:47:39.082" v="3699" actId="20577"/>
          <ac:spMkLst>
            <pc:docMk/>
            <pc:sldMk cId="3354691825" sldId="280"/>
            <ac:spMk id="3" creationId="{C57B2BBC-C0E3-453F-BAA3-9B212ADDE0B6}"/>
          </ac:spMkLst>
        </pc:spChg>
        <pc:picChg chg="add mod">
          <ac:chgData name="Escriu, Jordi" userId="750f6fe1-3e1a-45a6-af30-551ea49f1908" providerId="ADAL" clId="{911B6900-E653-41F0-8488-1FA9EDFCE591}" dt="2021-02-25T22:44:10.577" v="3689" actId="1038"/>
          <ac:picMkLst>
            <pc:docMk/>
            <pc:sldMk cId="3354691825" sldId="280"/>
            <ac:picMk id="4" creationId="{5E0C22FA-8B85-47D4-95E5-9657C06EC4EC}"/>
          </ac:picMkLst>
        </pc:picChg>
        <pc:picChg chg="add mod">
          <ac:chgData name="Escriu, Jordi" userId="750f6fe1-3e1a-45a6-af30-551ea49f1908" providerId="ADAL" clId="{911B6900-E653-41F0-8488-1FA9EDFCE591}" dt="2021-02-25T22:43:57.360" v="3649" actId="1036"/>
          <ac:picMkLst>
            <pc:docMk/>
            <pc:sldMk cId="3354691825" sldId="280"/>
            <ac:picMk id="5" creationId="{59F8C869-5650-4BD8-8993-231A58677606}"/>
          </ac:picMkLst>
        </pc:picChg>
        <pc:picChg chg="add mod">
          <ac:chgData name="Escriu, Jordi" userId="750f6fe1-3e1a-45a6-af30-551ea49f1908" providerId="ADAL" clId="{911B6900-E653-41F0-8488-1FA9EDFCE591}" dt="2021-02-25T23:24:41.147" v="3917" actId="1076"/>
          <ac:picMkLst>
            <pc:docMk/>
            <pc:sldMk cId="3354691825" sldId="280"/>
            <ac:picMk id="6" creationId="{8EB7D68B-F168-4FEE-AFEE-E6C829516714}"/>
          </ac:picMkLst>
        </pc:picChg>
        <pc:picChg chg="add mod">
          <ac:chgData name="Escriu, Jordi" userId="750f6fe1-3e1a-45a6-af30-551ea49f1908" providerId="ADAL" clId="{911B6900-E653-41F0-8488-1FA9EDFCE591}" dt="2021-02-25T22:43:57.360" v="3649" actId="1036"/>
          <ac:picMkLst>
            <pc:docMk/>
            <pc:sldMk cId="3354691825" sldId="280"/>
            <ac:picMk id="7" creationId="{8302AA75-471A-447D-83A6-BC58E2DBFB50}"/>
          </ac:picMkLst>
        </pc:picChg>
        <pc:picChg chg="add mod">
          <ac:chgData name="Escriu, Jordi" userId="750f6fe1-3e1a-45a6-af30-551ea49f1908" providerId="ADAL" clId="{911B6900-E653-41F0-8488-1FA9EDFCE591}" dt="2021-02-25T13:11:55.621" v="1046" actId="571"/>
          <ac:picMkLst>
            <pc:docMk/>
            <pc:sldMk cId="3354691825" sldId="280"/>
            <ac:picMk id="8" creationId="{1CDBEB32-CD8D-4088-B436-0D243FFB2478}"/>
          </ac:picMkLst>
        </pc:picChg>
      </pc:sldChg>
      <pc:sldChg chg="modSp add mod ord">
        <pc:chgData name="Escriu, Jordi" userId="750f6fe1-3e1a-45a6-af30-551ea49f1908" providerId="ADAL" clId="{911B6900-E653-41F0-8488-1FA9EDFCE591}" dt="2021-02-25T22:46:32.584" v="3697" actId="948"/>
        <pc:sldMkLst>
          <pc:docMk/>
          <pc:sldMk cId="1239809376" sldId="281"/>
        </pc:sldMkLst>
        <pc:spChg chg="mod">
          <ac:chgData name="Escriu, Jordi" userId="750f6fe1-3e1a-45a6-af30-551ea49f1908" providerId="ADAL" clId="{911B6900-E653-41F0-8488-1FA9EDFCE591}" dt="2021-02-25T22:46:32.584" v="3697" actId="948"/>
          <ac:spMkLst>
            <pc:docMk/>
            <pc:sldMk cId="1239809376" sldId="281"/>
            <ac:spMk id="2" creationId="{2D9431FB-9396-4A7B-9838-2C11829E255F}"/>
          </ac:spMkLst>
        </pc:spChg>
        <pc:spChg chg="mod">
          <ac:chgData name="Escriu, Jordi" userId="750f6fe1-3e1a-45a6-af30-551ea49f1908" providerId="ADAL" clId="{911B6900-E653-41F0-8488-1FA9EDFCE591}" dt="2021-02-25T21:34:39.716" v="2995" actId="255"/>
          <ac:spMkLst>
            <pc:docMk/>
            <pc:sldMk cId="1239809376" sldId="281"/>
            <ac:spMk id="3" creationId="{C57B2BBC-C0E3-453F-BAA3-9B212ADDE0B6}"/>
          </ac:spMkLst>
        </pc:spChg>
      </pc:sldChg>
      <pc:sldChg chg="addSp modSp del mod">
        <pc:chgData name="Escriu, Jordi" userId="750f6fe1-3e1a-45a6-af30-551ea49f1908" providerId="ADAL" clId="{911B6900-E653-41F0-8488-1FA9EDFCE591}" dt="2021-02-25T22:30:48.620" v="3493" actId="47"/>
        <pc:sldMkLst>
          <pc:docMk/>
          <pc:sldMk cId="3364363971" sldId="282"/>
        </pc:sldMkLst>
        <pc:spChg chg="mod">
          <ac:chgData name="Escriu, Jordi" userId="750f6fe1-3e1a-45a6-af30-551ea49f1908" providerId="ADAL" clId="{911B6900-E653-41F0-8488-1FA9EDFCE591}" dt="2021-02-25T14:42:07.554" v="1298" actId="207"/>
          <ac:spMkLst>
            <pc:docMk/>
            <pc:sldMk cId="3364363971" sldId="282"/>
            <ac:spMk id="2" creationId="{2D9431FB-9396-4A7B-9838-2C11829E255F}"/>
          </ac:spMkLst>
        </pc:spChg>
        <pc:spChg chg="mod">
          <ac:chgData name="Escriu, Jordi" userId="750f6fe1-3e1a-45a6-af30-551ea49f1908" providerId="ADAL" clId="{911B6900-E653-41F0-8488-1FA9EDFCE591}" dt="2021-02-25T12:55:07.245" v="863"/>
          <ac:spMkLst>
            <pc:docMk/>
            <pc:sldMk cId="3364363971" sldId="282"/>
            <ac:spMk id="3" creationId="{C57B2BBC-C0E3-453F-BAA3-9B212ADDE0B6}"/>
          </ac:spMkLst>
        </pc:spChg>
        <pc:grpChg chg="add">
          <ac:chgData name="Escriu, Jordi" userId="750f6fe1-3e1a-45a6-af30-551ea49f1908" providerId="ADAL" clId="{911B6900-E653-41F0-8488-1FA9EDFCE591}" dt="2021-02-25T12:55:31.787" v="865"/>
          <ac:grpSpMkLst>
            <pc:docMk/>
            <pc:sldMk cId="3364363971" sldId="282"/>
            <ac:grpSpMk id="4" creationId="{CD955E1B-39A4-4166-AF96-22E24CCA572E}"/>
          </ac:grpSpMkLst>
        </pc:grpChg>
      </pc:sldChg>
      <pc:sldChg chg="addSp modSp del mod">
        <pc:chgData name="Escriu, Jordi" userId="750f6fe1-3e1a-45a6-af30-551ea49f1908" providerId="ADAL" clId="{911B6900-E653-41F0-8488-1FA9EDFCE591}" dt="2021-02-25T22:30:48.620" v="3493" actId="47"/>
        <pc:sldMkLst>
          <pc:docMk/>
          <pc:sldMk cId="1487445510" sldId="283"/>
        </pc:sldMkLst>
        <pc:spChg chg="mod">
          <ac:chgData name="Escriu, Jordi" userId="750f6fe1-3e1a-45a6-af30-551ea49f1908" providerId="ADAL" clId="{911B6900-E653-41F0-8488-1FA9EDFCE591}" dt="2021-02-25T14:42:00.840" v="1297" actId="207"/>
          <ac:spMkLst>
            <pc:docMk/>
            <pc:sldMk cId="1487445510" sldId="283"/>
            <ac:spMk id="2" creationId="{2D9431FB-9396-4A7B-9838-2C11829E255F}"/>
          </ac:spMkLst>
        </pc:spChg>
        <pc:spChg chg="mod">
          <ac:chgData name="Escriu, Jordi" userId="750f6fe1-3e1a-45a6-af30-551ea49f1908" providerId="ADAL" clId="{911B6900-E653-41F0-8488-1FA9EDFCE591}" dt="2021-02-25T12:56:32.066" v="870"/>
          <ac:spMkLst>
            <pc:docMk/>
            <pc:sldMk cId="1487445510" sldId="283"/>
            <ac:spMk id="3" creationId="{C57B2BBC-C0E3-453F-BAA3-9B212ADDE0B6}"/>
          </ac:spMkLst>
        </pc:spChg>
        <pc:grpChg chg="add">
          <ac:chgData name="Escriu, Jordi" userId="750f6fe1-3e1a-45a6-af30-551ea49f1908" providerId="ADAL" clId="{911B6900-E653-41F0-8488-1FA9EDFCE591}" dt="2021-02-25T12:56:58.534" v="872"/>
          <ac:grpSpMkLst>
            <pc:docMk/>
            <pc:sldMk cId="1487445510" sldId="283"/>
            <ac:grpSpMk id="4" creationId="{6EBDD6E2-22FB-4D76-B379-071835A61189}"/>
          </ac:grpSpMkLst>
        </pc:grpChg>
      </pc:sldChg>
      <pc:sldChg chg="modSp new del mod">
        <pc:chgData name="Escriu, Jordi" userId="750f6fe1-3e1a-45a6-af30-551ea49f1908" providerId="ADAL" clId="{911B6900-E653-41F0-8488-1FA9EDFCE591}" dt="2021-02-25T19:45:35.850" v="2855" actId="47"/>
        <pc:sldMkLst>
          <pc:docMk/>
          <pc:sldMk cId="2053173357" sldId="284"/>
        </pc:sldMkLst>
        <pc:spChg chg="mod">
          <ac:chgData name="Escriu, Jordi" userId="750f6fe1-3e1a-45a6-af30-551ea49f1908" providerId="ADAL" clId="{911B6900-E653-41F0-8488-1FA9EDFCE591}" dt="2021-02-25T18:57:49.194" v="2798" actId="948"/>
          <ac:spMkLst>
            <pc:docMk/>
            <pc:sldMk cId="2053173357" sldId="284"/>
            <ac:spMk id="2" creationId="{24F87425-A7C3-49BB-BB2D-F2DDF861025D}"/>
          </ac:spMkLst>
        </pc:spChg>
        <pc:spChg chg="mod">
          <ac:chgData name="Escriu, Jordi" userId="750f6fe1-3e1a-45a6-af30-551ea49f1908" providerId="ADAL" clId="{911B6900-E653-41F0-8488-1FA9EDFCE591}" dt="2021-02-25T17:51:16.568" v="2271" actId="20577"/>
          <ac:spMkLst>
            <pc:docMk/>
            <pc:sldMk cId="2053173357" sldId="284"/>
            <ac:spMk id="3" creationId="{9B1CA614-A409-4418-A503-FA1F302A74EB}"/>
          </ac:spMkLst>
        </pc:spChg>
      </pc:sldChg>
      <pc:sldChg chg="modSp add del mod">
        <pc:chgData name="Escriu, Jordi" userId="750f6fe1-3e1a-45a6-af30-551ea49f1908" providerId="ADAL" clId="{911B6900-E653-41F0-8488-1FA9EDFCE591}" dt="2021-02-25T19:45:35.850" v="2855" actId="47"/>
        <pc:sldMkLst>
          <pc:docMk/>
          <pc:sldMk cId="3721915292" sldId="285"/>
        </pc:sldMkLst>
        <pc:spChg chg="mod">
          <ac:chgData name="Escriu, Jordi" userId="750f6fe1-3e1a-45a6-af30-551ea49f1908" providerId="ADAL" clId="{911B6900-E653-41F0-8488-1FA9EDFCE591}" dt="2021-02-25T19:00:58.279" v="2835" actId="313"/>
          <ac:spMkLst>
            <pc:docMk/>
            <pc:sldMk cId="3721915292" sldId="285"/>
            <ac:spMk id="2" creationId="{24F87425-A7C3-49BB-BB2D-F2DDF861025D}"/>
          </ac:spMkLst>
        </pc:spChg>
        <pc:spChg chg="mod">
          <ac:chgData name="Escriu, Jordi" userId="750f6fe1-3e1a-45a6-af30-551ea49f1908" providerId="ADAL" clId="{911B6900-E653-41F0-8488-1FA9EDFCE591}" dt="2021-02-25T17:51:24.337" v="2281" actId="20577"/>
          <ac:spMkLst>
            <pc:docMk/>
            <pc:sldMk cId="3721915292" sldId="285"/>
            <ac:spMk id="3" creationId="{9B1CA614-A409-4418-A503-FA1F302A74EB}"/>
          </ac:spMkLst>
        </pc:spChg>
      </pc:sldChg>
      <pc:sldChg chg="addSp delSp modSp mod">
        <pc:chgData name="Escriu, Jordi" userId="750f6fe1-3e1a-45a6-af30-551ea49f1908" providerId="ADAL" clId="{911B6900-E653-41F0-8488-1FA9EDFCE591}" dt="2021-02-25T23:11:08.610" v="3859" actId="255"/>
        <pc:sldMkLst>
          <pc:docMk/>
          <pc:sldMk cId="1222184891" sldId="286"/>
        </pc:sldMkLst>
        <pc:spChg chg="mod">
          <ac:chgData name="Escriu, Jordi" userId="750f6fe1-3e1a-45a6-af30-551ea49f1908" providerId="ADAL" clId="{911B6900-E653-41F0-8488-1FA9EDFCE591}" dt="2021-02-25T23:11:08.610" v="3859" actId="255"/>
          <ac:spMkLst>
            <pc:docMk/>
            <pc:sldMk cId="1222184891" sldId="286"/>
            <ac:spMk id="2" creationId="{24F87425-A7C3-49BB-BB2D-F2DDF861025D}"/>
          </ac:spMkLst>
        </pc:spChg>
        <pc:spChg chg="mod">
          <ac:chgData name="Escriu, Jordi" userId="750f6fe1-3e1a-45a6-af30-551ea49f1908" providerId="ADAL" clId="{911B6900-E653-41F0-8488-1FA9EDFCE591}" dt="2021-02-25T23:09:07.868" v="3839" actId="20577"/>
          <ac:spMkLst>
            <pc:docMk/>
            <pc:sldMk cId="1222184891" sldId="286"/>
            <ac:spMk id="3" creationId="{9B1CA614-A409-4418-A503-FA1F302A74EB}"/>
          </ac:spMkLst>
        </pc:spChg>
        <pc:picChg chg="del">
          <ac:chgData name="Escriu, Jordi" userId="750f6fe1-3e1a-45a6-af30-551ea49f1908" providerId="ADAL" clId="{911B6900-E653-41F0-8488-1FA9EDFCE591}" dt="2021-02-25T22:54:42.059" v="3718" actId="478"/>
          <ac:picMkLst>
            <pc:docMk/>
            <pc:sldMk cId="1222184891" sldId="286"/>
            <ac:picMk id="4" creationId="{4294A7A7-EA1A-4324-937C-E6DAD5974925}"/>
          </ac:picMkLst>
        </pc:picChg>
        <pc:picChg chg="mod">
          <ac:chgData name="Escriu, Jordi" userId="750f6fe1-3e1a-45a6-af30-551ea49f1908" providerId="ADAL" clId="{911B6900-E653-41F0-8488-1FA9EDFCE591}" dt="2021-02-25T23:08:00.430" v="3828" actId="12788"/>
          <ac:picMkLst>
            <pc:docMk/>
            <pc:sldMk cId="1222184891" sldId="286"/>
            <ac:picMk id="5" creationId="{1BF04FB7-9D08-47D0-9DF9-DE9D85DDFA1C}"/>
          </ac:picMkLst>
        </pc:picChg>
        <pc:picChg chg="add mod">
          <ac:chgData name="Escriu, Jordi" userId="750f6fe1-3e1a-45a6-af30-551ea49f1908" providerId="ADAL" clId="{911B6900-E653-41F0-8488-1FA9EDFCE591}" dt="2021-02-25T23:08:00.430" v="3828" actId="12788"/>
          <ac:picMkLst>
            <pc:docMk/>
            <pc:sldMk cId="1222184891" sldId="286"/>
            <ac:picMk id="6" creationId="{DA1A76E3-183C-4EDC-9389-AAEBAB80E6FD}"/>
          </ac:picMkLst>
        </pc:picChg>
      </pc:sldChg>
      <pc:sldChg chg="addSp modSp add del mod">
        <pc:chgData name="Escriu, Jordi" userId="750f6fe1-3e1a-45a6-af30-551ea49f1908" providerId="ADAL" clId="{911B6900-E653-41F0-8488-1FA9EDFCE591}" dt="2021-02-25T18:03:31.984" v="2318" actId="2696"/>
        <pc:sldMkLst>
          <pc:docMk/>
          <pc:sldMk cId="2348082089" sldId="286"/>
        </pc:sldMkLst>
        <pc:spChg chg="mod">
          <ac:chgData name="Escriu, Jordi" userId="750f6fe1-3e1a-45a6-af30-551ea49f1908" providerId="ADAL" clId="{911B6900-E653-41F0-8488-1FA9EDFCE591}" dt="2021-02-25T14:42:41.913" v="1303" actId="207"/>
          <ac:spMkLst>
            <pc:docMk/>
            <pc:sldMk cId="2348082089" sldId="286"/>
            <ac:spMk id="2" creationId="{24F87425-A7C3-49BB-BB2D-F2DDF861025D}"/>
          </ac:spMkLst>
        </pc:spChg>
        <pc:spChg chg="mod">
          <ac:chgData name="Escriu, Jordi" userId="750f6fe1-3e1a-45a6-af30-551ea49f1908" providerId="ADAL" clId="{911B6900-E653-41F0-8488-1FA9EDFCE591}" dt="2021-02-25T13:30:03.317" v="1210" actId="6549"/>
          <ac:spMkLst>
            <pc:docMk/>
            <pc:sldMk cId="2348082089" sldId="286"/>
            <ac:spMk id="3" creationId="{9B1CA614-A409-4418-A503-FA1F302A74EB}"/>
          </ac:spMkLst>
        </pc:spChg>
        <pc:picChg chg="add mod">
          <ac:chgData name="Escriu, Jordi" userId="750f6fe1-3e1a-45a6-af30-551ea49f1908" providerId="ADAL" clId="{911B6900-E653-41F0-8488-1FA9EDFCE591}" dt="2021-02-25T13:19:04.659" v="1071" actId="1076"/>
          <ac:picMkLst>
            <pc:docMk/>
            <pc:sldMk cId="2348082089" sldId="286"/>
            <ac:picMk id="4" creationId="{4294A7A7-EA1A-4324-937C-E6DAD5974925}"/>
          </ac:picMkLst>
        </pc:picChg>
        <pc:picChg chg="add mod">
          <ac:chgData name="Escriu, Jordi" userId="750f6fe1-3e1a-45a6-af30-551ea49f1908" providerId="ADAL" clId="{911B6900-E653-41F0-8488-1FA9EDFCE591}" dt="2021-02-25T13:19:04.659" v="1071" actId="1076"/>
          <ac:picMkLst>
            <pc:docMk/>
            <pc:sldMk cId="2348082089" sldId="286"/>
            <ac:picMk id="5" creationId="{1BF04FB7-9D08-47D0-9DF9-DE9D85DDFA1C}"/>
          </ac:picMkLst>
        </pc:picChg>
      </pc:sldChg>
      <pc:sldChg chg="new del">
        <pc:chgData name="Escriu, Jordi" userId="750f6fe1-3e1a-45a6-af30-551ea49f1908" providerId="ADAL" clId="{911B6900-E653-41F0-8488-1FA9EDFCE591}" dt="2021-02-25T13:15:00.168" v="1058" actId="47"/>
        <pc:sldMkLst>
          <pc:docMk/>
          <pc:sldMk cId="3593746203" sldId="286"/>
        </pc:sldMkLst>
      </pc:sldChg>
      <pc:sldChg chg="addSp modSp add del mod">
        <pc:chgData name="Escriu, Jordi" userId="750f6fe1-3e1a-45a6-af30-551ea49f1908" providerId="ADAL" clId="{911B6900-E653-41F0-8488-1FA9EDFCE591}" dt="2021-02-25T18:03:31.984" v="2318" actId="2696"/>
        <pc:sldMkLst>
          <pc:docMk/>
          <pc:sldMk cId="1394954583" sldId="287"/>
        </pc:sldMkLst>
        <pc:spChg chg="mod">
          <ac:chgData name="Escriu, Jordi" userId="750f6fe1-3e1a-45a6-af30-551ea49f1908" providerId="ADAL" clId="{911B6900-E653-41F0-8488-1FA9EDFCE591}" dt="2021-02-25T14:46:07.083" v="1323" actId="255"/>
          <ac:spMkLst>
            <pc:docMk/>
            <pc:sldMk cId="1394954583" sldId="287"/>
            <ac:spMk id="2" creationId="{24F87425-A7C3-49BB-BB2D-F2DDF861025D}"/>
          </ac:spMkLst>
        </pc:spChg>
        <pc:spChg chg="mod">
          <ac:chgData name="Escriu, Jordi" userId="750f6fe1-3e1a-45a6-af30-551ea49f1908" providerId="ADAL" clId="{911B6900-E653-41F0-8488-1FA9EDFCE591}" dt="2021-02-25T13:30:09.468" v="1212" actId="6549"/>
          <ac:spMkLst>
            <pc:docMk/>
            <pc:sldMk cId="1394954583" sldId="287"/>
            <ac:spMk id="3" creationId="{9B1CA614-A409-4418-A503-FA1F302A74EB}"/>
          </ac:spMkLst>
        </pc:spChg>
        <pc:picChg chg="add mod">
          <ac:chgData name="Escriu, Jordi" userId="750f6fe1-3e1a-45a6-af30-551ea49f1908" providerId="ADAL" clId="{911B6900-E653-41F0-8488-1FA9EDFCE591}" dt="2021-02-25T13:21:55.014" v="1076" actId="1076"/>
          <ac:picMkLst>
            <pc:docMk/>
            <pc:sldMk cId="1394954583" sldId="287"/>
            <ac:picMk id="4" creationId="{41BB8310-15B3-42FF-BAFE-B28C455AFDD4}"/>
          </ac:picMkLst>
        </pc:picChg>
      </pc:sldChg>
      <pc:sldChg chg="modSp mod">
        <pc:chgData name="Escriu, Jordi" userId="750f6fe1-3e1a-45a6-af30-551ea49f1908" providerId="ADAL" clId="{911B6900-E653-41F0-8488-1FA9EDFCE591}" dt="2021-02-25T23:09:23.102" v="3851" actId="20577"/>
        <pc:sldMkLst>
          <pc:docMk/>
          <pc:sldMk cId="3203964547" sldId="287"/>
        </pc:sldMkLst>
        <pc:spChg chg="mod">
          <ac:chgData name="Escriu, Jordi" userId="750f6fe1-3e1a-45a6-af30-551ea49f1908" providerId="ADAL" clId="{911B6900-E653-41F0-8488-1FA9EDFCE591}" dt="2021-02-25T23:08:48.949" v="3833" actId="948"/>
          <ac:spMkLst>
            <pc:docMk/>
            <pc:sldMk cId="3203964547" sldId="287"/>
            <ac:spMk id="2" creationId="{24F87425-A7C3-49BB-BB2D-F2DDF861025D}"/>
          </ac:spMkLst>
        </pc:spChg>
        <pc:spChg chg="mod">
          <ac:chgData name="Escriu, Jordi" userId="750f6fe1-3e1a-45a6-af30-551ea49f1908" providerId="ADAL" clId="{911B6900-E653-41F0-8488-1FA9EDFCE591}" dt="2021-02-25T23:09:23.102" v="3851" actId="20577"/>
          <ac:spMkLst>
            <pc:docMk/>
            <pc:sldMk cId="3203964547" sldId="287"/>
            <ac:spMk id="3" creationId="{9B1CA614-A409-4418-A503-FA1F302A74EB}"/>
          </ac:spMkLst>
        </pc:spChg>
        <pc:picChg chg="mod">
          <ac:chgData name="Escriu, Jordi" userId="750f6fe1-3e1a-45a6-af30-551ea49f1908" providerId="ADAL" clId="{911B6900-E653-41F0-8488-1FA9EDFCE591}" dt="2021-02-25T23:02:52.874" v="3804" actId="1076"/>
          <ac:picMkLst>
            <pc:docMk/>
            <pc:sldMk cId="3203964547" sldId="287"/>
            <ac:picMk id="4" creationId="{41BB8310-15B3-42FF-BAFE-B28C455AFDD4}"/>
          </ac:picMkLst>
        </pc:picChg>
      </pc:sldChg>
      <pc:sldChg chg="new del">
        <pc:chgData name="Escriu, Jordi" userId="750f6fe1-3e1a-45a6-af30-551ea49f1908" providerId="ADAL" clId="{911B6900-E653-41F0-8488-1FA9EDFCE591}" dt="2021-02-25T13:15:00.168" v="1058" actId="47"/>
        <pc:sldMkLst>
          <pc:docMk/>
          <pc:sldMk cId="4133038846" sldId="287"/>
        </pc:sldMkLst>
      </pc:sldChg>
      <pc:sldChg chg="addSp delSp modSp add del mod">
        <pc:chgData name="Escriu, Jordi" userId="750f6fe1-3e1a-45a6-af30-551ea49f1908" providerId="ADAL" clId="{911B6900-E653-41F0-8488-1FA9EDFCE591}" dt="2021-02-25T19:45:35.850" v="2855" actId="47"/>
        <pc:sldMkLst>
          <pc:docMk/>
          <pc:sldMk cId="2302986162" sldId="288"/>
        </pc:sldMkLst>
        <pc:spChg chg="del">
          <ac:chgData name="Escriu, Jordi" userId="750f6fe1-3e1a-45a6-af30-551ea49f1908" providerId="ADAL" clId="{911B6900-E653-41F0-8488-1FA9EDFCE591}" dt="2021-02-25T19:02:10.756" v="2839" actId="478"/>
          <ac:spMkLst>
            <pc:docMk/>
            <pc:sldMk cId="2302986162" sldId="288"/>
            <ac:spMk id="2" creationId="{24F87425-A7C3-49BB-BB2D-F2DDF861025D}"/>
          </ac:spMkLst>
        </pc:spChg>
        <pc:spChg chg="mod">
          <ac:chgData name="Escriu, Jordi" userId="750f6fe1-3e1a-45a6-af30-551ea49f1908" providerId="ADAL" clId="{911B6900-E653-41F0-8488-1FA9EDFCE591}" dt="2021-02-25T19:02:21.022" v="2854" actId="20577"/>
          <ac:spMkLst>
            <pc:docMk/>
            <pc:sldMk cId="2302986162" sldId="288"/>
            <ac:spMk id="3" creationId="{9B1CA614-A409-4418-A503-FA1F302A74EB}"/>
          </ac:spMkLst>
        </pc:spChg>
        <pc:spChg chg="add mod">
          <ac:chgData name="Escriu, Jordi" userId="750f6fe1-3e1a-45a6-af30-551ea49f1908" providerId="ADAL" clId="{911B6900-E653-41F0-8488-1FA9EDFCE591}" dt="2021-02-25T13:23:37.746" v="1158" actId="164"/>
          <ac:spMkLst>
            <pc:docMk/>
            <pc:sldMk cId="2302986162" sldId="288"/>
            <ac:spMk id="4" creationId="{75C345DF-3D05-4591-9E5B-0DCCEC4685B2}"/>
          </ac:spMkLst>
        </pc:spChg>
        <pc:grpChg chg="add mod">
          <ac:chgData name="Escriu, Jordi" userId="750f6fe1-3e1a-45a6-af30-551ea49f1908" providerId="ADAL" clId="{911B6900-E653-41F0-8488-1FA9EDFCE591}" dt="2021-02-25T13:23:50.309" v="1159" actId="12788"/>
          <ac:grpSpMkLst>
            <pc:docMk/>
            <pc:sldMk cId="2302986162" sldId="288"/>
            <ac:grpSpMk id="7" creationId="{B8E73B99-6DA9-49B0-8984-7CAAA69BAB74}"/>
          </ac:grpSpMkLst>
        </pc:grpChg>
        <pc:grpChg chg="mod">
          <ac:chgData name="Escriu, Jordi" userId="750f6fe1-3e1a-45a6-af30-551ea49f1908" providerId="ADAL" clId="{911B6900-E653-41F0-8488-1FA9EDFCE591}" dt="2021-02-25T13:23:50.309" v="1159" actId="12788"/>
          <ac:grpSpMkLst>
            <pc:docMk/>
            <pc:sldMk cId="2302986162" sldId="288"/>
            <ac:grpSpMk id="9" creationId="{487EBC24-3A51-4B3B-8E05-4CAD9DF87339}"/>
          </ac:grpSpMkLst>
        </pc:grpChg>
        <pc:grpChg chg="add mod">
          <ac:chgData name="Escriu, Jordi" userId="750f6fe1-3e1a-45a6-af30-551ea49f1908" providerId="ADAL" clId="{911B6900-E653-41F0-8488-1FA9EDFCE591}" dt="2021-02-25T13:23:50.309" v="1159" actId="12788"/>
          <ac:grpSpMkLst>
            <pc:docMk/>
            <pc:sldMk cId="2302986162" sldId="288"/>
            <ac:grpSpMk id="12" creationId="{BB15BF7F-B0AA-44BA-84FA-A37580F5B375}"/>
          </ac:grpSpMkLst>
        </pc:grpChg>
        <pc:grpChg chg="add mod">
          <ac:chgData name="Escriu, Jordi" userId="750f6fe1-3e1a-45a6-af30-551ea49f1908" providerId="ADAL" clId="{911B6900-E653-41F0-8488-1FA9EDFCE591}" dt="2021-02-25T13:23:50.309" v="1159" actId="12788"/>
          <ac:grpSpMkLst>
            <pc:docMk/>
            <pc:sldMk cId="2302986162" sldId="288"/>
            <ac:grpSpMk id="15" creationId="{E84B5450-184C-4D28-8C26-56955D323051}"/>
          </ac:grpSpMkLst>
        </pc:grpChg>
        <pc:picChg chg="add mod">
          <ac:chgData name="Escriu, Jordi" userId="750f6fe1-3e1a-45a6-af30-551ea49f1908" providerId="ADAL" clId="{911B6900-E653-41F0-8488-1FA9EDFCE591}" dt="2021-02-25T13:23:37.746" v="1158" actId="164"/>
          <ac:picMkLst>
            <pc:docMk/>
            <pc:sldMk cId="2302986162" sldId="288"/>
            <ac:picMk id="5" creationId="{466D8F7F-5209-4B0E-8E00-FA529B75A8CE}"/>
          </ac:picMkLst>
        </pc:picChg>
        <pc:picChg chg="add mod">
          <ac:chgData name="Escriu, Jordi" userId="750f6fe1-3e1a-45a6-af30-551ea49f1908" providerId="ADAL" clId="{911B6900-E653-41F0-8488-1FA9EDFCE591}" dt="2021-02-25T13:23:37.746" v="1158" actId="164"/>
          <ac:picMkLst>
            <pc:docMk/>
            <pc:sldMk cId="2302986162" sldId="288"/>
            <ac:picMk id="6" creationId="{36897DEC-8235-475A-82B8-A71A8D9234F7}"/>
          </ac:picMkLst>
        </pc:picChg>
      </pc:sldChg>
      <pc:sldChg chg="new del">
        <pc:chgData name="Escriu, Jordi" userId="750f6fe1-3e1a-45a6-af30-551ea49f1908" providerId="ADAL" clId="{911B6900-E653-41F0-8488-1FA9EDFCE591}" dt="2021-02-25T13:15:00.168" v="1058" actId="47"/>
        <pc:sldMkLst>
          <pc:docMk/>
          <pc:sldMk cId="3916309206" sldId="288"/>
        </pc:sldMkLst>
      </pc:sldChg>
      <pc:sldChg chg="new del">
        <pc:chgData name="Escriu, Jordi" userId="750f6fe1-3e1a-45a6-af30-551ea49f1908" providerId="ADAL" clId="{911B6900-E653-41F0-8488-1FA9EDFCE591}" dt="2021-02-25T13:25:21.596" v="1163" actId="2696"/>
        <pc:sldMkLst>
          <pc:docMk/>
          <pc:sldMk cId="265466280" sldId="289"/>
        </pc:sldMkLst>
      </pc:sldChg>
      <pc:sldChg chg="addSp modSp new mod">
        <pc:chgData name="Escriu, Jordi" userId="750f6fe1-3e1a-45a6-af30-551ea49f1908" providerId="ADAL" clId="{911B6900-E653-41F0-8488-1FA9EDFCE591}" dt="2021-02-25T21:39:45.096" v="3092" actId="1036"/>
        <pc:sldMkLst>
          <pc:docMk/>
          <pc:sldMk cId="631240674" sldId="289"/>
        </pc:sldMkLst>
        <pc:spChg chg="mod">
          <ac:chgData name="Escriu, Jordi" userId="750f6fe1-3e1a-45a6-af30-551ea49f1908" providerId="ADAL" clId="{911B6900-E653-41F0-8488-1FA9EDFCE591}" dt="2021-02-25T21:39:25.022" v="3064" actId="14100"/>
          <ac:spMkLst>
            <pc:docMk/>
            <pc:sldMk cId="631240674" sldId="289"/>
            <ac:spMk id="2" creationId="{1550B6E5-AB8A-4FEC-9C19-889BF1F17074}"/>
          </ac:spMkLst>
        </pc:spChg>
        <pc:spChg chg="mod">
          <ac:chgData name="Escriu, Jordi" userId="750f6fe1-3e1a-45a6-af30-551ea49f1908" providerId="ADAL" clId="{911B6900-E653-41F0-8488-1FA9EDFCE591}" dt="2021-02-25T21:39:08.365" v="3061" actId="20577"/>
          <ac:spMkLst>
            <pc:docMk/>
            <pc:sldMk cId="631240674" sldId="289"/>
            <ac:spMk id="3" creationId="{F8933D2E-1C94-4F6E-BB71-7B8FFED8860D}"/>
          </ac:spMkLst>
        </pc:spChg>
        <pc:picChg chg="add mod">
          <ac:chgData name="Escriu, Jordi" userId="750f6fe1-3e1a-45a6-af30-551ea49f1908" providerId="ADAL" clId="{911B6900-E653-41F0-8488-1FA9EDFCE591}" dt="2021-02-25T21:39:45.096" v="3092" actId="1036"/>
          <ac:picMkLst>
            <pc:docMk/>
            <pc:sldMk cId="631240674" sldId="289"/>
            <ac:picMk id="4" creationId="{E6D7A975-20EA-45BB-8DC0-FD97D2A492B7}"/>
          </ac:picMkLst>
        </pc:picChg>
      </pc:sldChg>
      <pc:sldChg chg="new del">
        <pc:chgData name="Escriu, Jordi" userId="750f6fe1-3e1a-45a6-af30-551ea49f1908" providerId="ADAL" clId="{911B6900-E653-41F0-8488-1FA9EDFCE591}" dt="2021-02-25T13:25:10.246" v="1161" actId="2696"/>
        <pc:sldMkLst>
          <pc:docMk/>
          <pc:sldMk cId="1384960427" sldId="289"/>
        </pc:sldMkLst>
      </pc:sldChg>
      <pc:sldChg chg="modSp del mod">
        <pc:chgData name="Escriu, Jordi" userId="750f6fe1-3e1a-45a6-af30-551ea49f1908" providerId="ADAL" clId="{911B6900-E653-41F0-8488-1FA9EDFCE591}" dt="2021-02-25T22:30:48.620" v="3493" actId="47"/>
        <pc:sldMkLst>
          <pc:docMk/>
          <pc:sldMk cId="2436578382" sldId="290"/>
        </pc:sldMkLst>
        <pc:spChg chg="mod">
          <ac:chgData name="Escriu, Jordi" userId="750f6fe1-3e1a-45a6-af30-551ea49f1908" providerId="ADAL" clId="{911B6900-E653-41F0-8488-1FA9EDFCE591}" dt="2021-02-25T22:28:54.732" v="3492" actId="207"/>
          <ac:spMkLst>
            <pc:docMk/>
            <pc:sldMk cId="2436578382" sldId="290"/>
            <ac:spMk id="3" creationId="{F8933D2E-1C94-4F6E-BB71-7B8FFED8860D}"/>
          </ac:spMkLst>
        </pc:spChg>
      </pc:sldChg>
      <pc:sldChg chg="addSp delSp modSp mod">
        <pc:chgData name="Escriu, Jordi" userId="750f6fe1-3e1a-45a6-af30-551ea49f1908" providerId="ADAL" clId="{911B6900-E653-41F0-8488-1FA9EDFCE591}" dt="2021-02-25T23:30:38.760" v="3923" actId="12788"/>
        <pc:sldMkLst>
          <pc:docMk/>
          <pc:sldMk cId="3838791412" sldId="290"/>
        </pc:sldMkLst>
        <pc:spChg chg="del mod">
          <ac:chgData name="Escriu, Jordi" userId="750f6fe1-3e1a-45a6-af30-551ea49f1908" providerId="ADAL" clId="{911B6900-E653-41F0-8488-1FA9EDFCE591}" dt="2021-02-25T23:18:37.334" v="3873" actId="478"/>
          <ac:spMkLst>
            <pc:docMk/>
            <pc:sldMk cId="3838791412" sldId="290"/>
            <ac:spMk id="2" creationId="{1550B6E5-AB8A-4FEC-9C19-889BF1F17074}"/>
          </ac:spMkLst>
        </pc:spChg>
        <pc:spChg chg="mod">
          <ac:chgData name="Escriu, Jordi" userId="750f6fe1-3e1a-45a6-af30-551ea49f1908" providerId="ADAL" clId="{911B6900-E653-41F0-8488-1FA9EDFCE591}" dt="2021-02-25T23:13:52.901" v="3864" actId="20577"/>
          <ac:spMkLst>
            <pc:docMk/>
            <pc:sldMk cId="3838791412" sldId="290"/>
            <ac:spMk id="3" creationId="{F8933D2E-1C94-4F6E-BB71-7B8FFED8860D}"/>
          </ac:spMkLst>
        </pc:spChg>
        <pc:grpChg chg="add mod">
          <ac:chgData name="Escriu, Jordi" userId="750f6fe1-3e1a-45a6-af30-551ea49f1908" providerId="ADAL" clId="{911B6900-E653-41F0-8488-1FA9EDFCE591}" dt="2021-02-25T23:30:38.760" v="3923" actId="12788"/>
          <ac:grpSpMkLst>
            <pc:docMk/>
            <pc:sldMk cId="3838791412" sldId="290"/>
            <ac:grpSpMk id="8" creationId="{C49F5565-B4DE-4C83-A3E4-694952DEAF83}"/>
          </ac:grpSpMkLst>
        </pc:grpChg>
        <pc:picChg chg="del">
          <ac:chgData name="Escriu, Jordi" userId="750f6fe1-3e1a-45a6-af30-551ea49f1908" providerId="ADAL" clId="{911B6900-E653-41F0-8488-1FA9EDFCE591}" dt="2021-02-25T23:12:31.386" v="3860" actId="478"/>
          <ac:picMkLst>
            <pc:docMk/>
            <pc:sldMk cId="3838791412" sldId="290"/>
            <ac:picMk id="4" creationId="{E6D7A975-20EA-45BB-8DC0-FD97D2A492B7}"/>
          </ac:picMkLst>
        </pc:picChg>
        <pc:picChg chg="add del mod">
          <ac:chgData name="Escriu, Jordi" userId="750f6fe1-3e1a-45a6-af30-551ea49f1908" providerId="ADAL" clId="{911B6900-E653-41F0-8488-1FA9EDFCE591}" dt="2021-02-25T23:16:50.960" v="3867" actId="478"/>
          <ac:picMkLst>
            <pc:docMk/>
            <pc:sldMk cId="3838791412" sldId="290"/>
            <ac:picMk id="5" creationId="{89C3E6AC-13DD-4C3D-837E-D2D17DA0A19E}"/>
          </ac:picMkLst>
        </pc:picChg>
        <pc:picChg chg="add mod">
          <ac:chgData name="Escriu, Jordi" userId="750f6fe1-3e1a-45a6-af30-551ea49f1908" providerId="ADAL" clId="{911B6900-E653-41F0-8488-1FA9EDFCE591}" dt="2021-02-25T23:30:28.898" v="3922" actId="164"/>
          <ac:picMkLst>
            <pc:docMk/>
            <pc:sldMk cId="3838791412" sldId="290"/>
            <ac:picMk id="6" creationId="{8E13C389-DA31-4707-9280-D53FF5AC33AF}"/>
          </ac:picMkLst>
        </pc:picChg>
        <pc:picChg chg="add mod">
          <ac:chgData name="Escriu, Jordi" userId="750f6fe1-3e1a-45a6-af30-551ea49f1908" providerId="ADAL" clId="{911B6900-E653-41F0-8488-1FA9EDFCE591}" dt="2021-02-25T23:30:28.898" v="3922" actId="164"/>
          <ac:picMkLst>
            <pc:docMk/>
            <pc:sldMk cId="3838791412" sldId="290"/>
            <ac:picMk id="7" creationId="{5C92C612-2515-4C08-A312-3F1F632C7A3D}"/>
          </ac:picMkLst>
        </pc:picChg>
      </pc:sldChg>
      <pc:sldChg chg="modSp del">
        <pc:chgData name="Escriu, Jordi" userId="750f6fe1-3e1a-45a6-af30-551ea49f1908" providerId="ADAL" clId="{911B6900-E653-41F0-8488-1FA9EDFCE591}" dt="2021-02-25T19:45:35.850" v="2855" actId="47"/>
        <pc:sldMkLst>
          <pc:docMk/>
          <pc:sldMk cId="2687958936" sldId="291"/>
        </pc:sldMkLst>
        <pc:spChg chg="mod">
          <ac:chgData name="Escriu, Jordi" userId="750f6fe1-3e1a-45a6-af30-551ea49f1908" providerId="ADAL" clId="{911B6900-E653-41F0-8488-1FA9EDFCE591}" dt="2021-02-25T13:29:06.646" v="1201"/>
          <ac:spMkLst>
            <pc:docMk/>
            <pc:sldMk cId="2687958936" sldId="291"/>
            <ac:spMk id="3" creationId="{F8933D2E-1C94-4F6E-BB71-7B8FFED8860D}"/>
          </ac:spMkLst>
        </pc:spChg>
      </pc:sldChg>
      <pc:sldChg chg="addSp modSp new del mod">
        <pc:chgData name="Escriu, Jordi" userId="750f6fe1-3e1a-45a6-af30-551ea49f1908" providerId="ADAL" clId="{911B6900-E653-41F0-8488-1FA9EDFCE591}" dt="2021-02-25T19:45:35.850" v="2855" actId="47"/>
        <pc:sldMkLst>
          <pc:docMk/>
          <pc:sldMk cId="2455497591" sldId="292"/>
        </pc:sldMkLst>
        <pc:spChg chg="mod ord">
          <ac:chgData name="Escriu, Jordi" userId="750f6fe1-3e1a-45a6-af30-551ea49f1908" providerId="ADAL" clId="{911B6900-E653-41F0-8488-1FA9EDFCE591}" dt="2021-02-25T18:39:22.988" v="2690" actId="167"/>
          <ac:spMkLst>
            <pc:docMk/>
            <pc:sldMk cId="2455497591" sldId="292"/>
            <ac:spMk id="2" creationId="{519A047A-E6C1-4541-B43C-4ED6369A7C86}"/>
          </ac:spMkLst>
        </pc:spChg>
        <pc:spChg chg="mod">
          <ac:chgData name="Escriu, Jordi" userId="750f6fe1-3e1a-45a6-af30-551ea49f1908" providerId="ADAL" clId="{911B6900-E653-41F0-8488-1FA9EDFCE591}" dt="2021-02-25T17:29:18.097" v="1773" actId="20577"/>
          <ac:spMkLst>
            <pc:docMk/>
            <pc:sldMk cId="2455497591" sldId="292"/>
            <ac:spMk id="3" creationId="{6F2FC3D1-D691-46C1-BC73-DDD17A77818A}"/>
          </ac:spMkLst>
        </pc:spChg>
        <pc:spChg chg="add mod">
          <ac:chgData name="Escriu, Jordi" userId="750f6fe1-3e1a-45a6-af30-551ea49f1908" providerId="ADAL" clId="{911B6900-E653-41F0-8488-1FA9EDFCE591}" dt="2021-02-25T19:01:16.977" v="2836" actId="948"/>
          <ac:spMkLst>
            <pc:docMk/>
            <pc:sldMk cId="2455497591" sldId="292"/>
            <ac:spMk id="6" creationId="{DEB29385-8A8E-4A01-958D-E67ED759E6E4}"/>
          </ac:spMkLst>
        </pc:spChg>
        <pc:spChg chg="add mod">
          <ac:chgData name="Escriu, Jordi" userId="750f6fe1-3e1a-45a6-af30-551ea49f1908" providerId="ADAL" clId="{911B6900-E653-41F0-8488-1FA9EDFCE591}" dt="2021-02-25T19:01:28.477" v="2838" actId="948"/>
          <ac:spMkLst>
            <pc:docMk/>
            <pc:sldMk cId="2455497591" sldId="292"/>
            <ac:spMk id="8" creationId="{CD518353-ECB9-4090-9856-51CA30E02831}"/>
          </ac:spMkLst>
        </pc:spChg>
        <pc:spChg chg="add mod">
          <ac:chgData name="Escriu, Jordi" userId="750f6fe1-3e1a-45a6-af30-551ea49f1908" providerId="ADAL" clId="{911B6900-E653-41F0-8488-1FA9EDFCE591}" dt="2021-02-25T19:01:23.189" v="2837" actId="948"/>
          <ac:spMkLst>
            <pc:docMk/>
            <pc:sldMk cId="2455497591" sldId="292"/>
            <ac:spMk id="9" creationId="{60CF63DF-9305-467C-A9E1-668B02A49A47}"/>
          </ac:spMkLst>
        </pc:spChg>
        <pc:picChg chg="add mod">
          <ac:chgData name="Escriu, Jordi" userId="750f6fe1-3e1a-45a6-af30-551ea49f1908" providerId="ADAL" clId="{911B6900-E653-41F0-8488-1FA9EDFCE591}" dt="2021-02-25T18:54:51.150" v="2765" actId="12788"/>
          <ac:picMkLst>
            <pc:docMk/>
            <pc:sldMk cId="2455497591" sldId="292"/>
            <ac:picMk id="4" creationId="{16B62A96-05D4-4EED-A14B-42A24C57825B}"/>
          </ac:picMkLst>
        </pc:picChg>
        <pc:picChg chg="add mod">
          <ac:chgData name="Escriu, Jordi" userId="750f6fe1-3e1a-45a6-af30-551ea49f1908" providerId="ADAL" clId="{911B6900-E653-41F0-8488-1FA9EDFCE591}" dt="2021-02-25T18:55:13.866" v="2777" actId="1038"/>
          <ac:picMkLst>
            <pc:docMk/>
            <pc:sldMk cId="2455497591" sldId="292"/>
            <ac:picMk id="5" creationId="{77D3FEE5-B9E4-4508-966B-0F296762FE13}"/>
          </ac:picMkLst>
        </pc:picChg>
        <pc:picChg chg="add mod">
          <ac:chgData name="Escriu, Jordi" userId="750f6fe1-3e1a-45a6-af30-551ea49f1908" providerId="ADAL" clId="{911B6900-E653-41F0-8488-1FA9EDFCE591}" dt="2021-02-25T18:55:21.557" v="2789" actId="1037"/>
          <ac:picMkLst>
            <pc:docMk/>
            <pc:sldMk cId="2455497591" sldId="292"/>
            <ac:picMk id="1026" creationId="{1A718F46-F898-482F-8BE2-6FEA6489C89D}"/>
          </ac:picMkLst>
        </pc:picChg>
      </pc:sldChg>
      <pc:sldChg chg="new del">
        <pc:chgData name="Escriu, Jordi" userId="750f6fe1-3e1a-45a6-af30-551ea49f1908" providerId="ADAL" clId="{911B6900-E653-41F0-8488-1FA9EDFCE591}" dt="2021-02-25T17:27:43.525" v="1688" actId="2696"/>
        <pc:sldMkLst>
          <pc:docMk/>
          <pc:sldMk cId="3531717385" sldId="292"/>
        </pc:sldMkLst>
      </pc:sldChg>
      <pc:sldChg chg="modSp new del mod">
        <pc:chgData name="Escriu, Jordi" userId="750f6fe1-3e1a-45a6-af30-551ea49f1908" providerId="ADAL" clId="{911B6900-E653-41F0-8488-1FA9EDFCE591}" dt="2021-02-25T19:45:35.850" v="2855" actId="47"/>
        <pc:sldMkLst>
          <pc:docMk/>
          <pc:sldMk cId="3220725883" sldId="293"/>
        </pc:sldMkLst>
        <pc:spChg chg="mod">
          <ac:chgData name="Escriu, Jordi" userId="750f6fe1-3e1a-45a6-af30-551ea49f1908" providerId="ADAL" clId="{911B6900-E653-41F0-8488-1FA9EDFCE591}" dt="2021-02-25T17:51:45.647" v="2295" actId="20577"/>
          <ac:spMkLst>
            <pc:docMk/>
            <pc:sldMk cId="3220725883" sldId="293"/>
            <ac:spMk id="3" creationId="{FCDA6611-F36E-42CF-A159-FEFC0AA7F496}"/>
          </ac:spMkLst>
        </pc:spChg>
      </pc:sldChg>
      <pc:sldChg chg="add del">
        <pc:chgData name="Escriu, Jordi" userId="750f6fe1-3e1a-45a6-af30-551ea49f1908" providerId="ADAL" clId="{911B6900-E653-41F0-8488-1FA9EDFCE591}" dt="2021-02-25T12:39:40.142" v="807"/>
        <pc:sldMkLst>
          <pc:docMk/>
          <pc:sldMk cId="429388097" sldId="427"/>
        </pc:sldMkLst>
      </pc:sldChg>
      <pc:sldChg chg="del">
        <pc:chgData name="Escriu, Jordi" userId="750f6fe1-3e1a-45a6-af30-551ea49f1908" providerId="ADAL" clId="{911B6900-E653-41F0-8488-1FA9EDFCE591}" dt="2021-02-25T12:44:04.763" v="816"/>
        <pc:sldMkLst>
          <pc:docMk/>
          <pc:sldMk cId="4141224407" sldId="427"/>
        </pc:sldMkLst>
      </pc:sldChg>
      <pc:sldChg chg="del">
        <pc:chgData name="Escriu, Jordi" userId="750f6fe1-3e1a-45a6-af30-551ea49f1908" providerId="ADAL" clId="{911B6900-E653-41F0-8488-1FA9EDFCE591}" dt="2021-02-25T12:44:04.763" v="816"/>
        <pc:sldMkLst>
          <pc:docMk/>
          <pc:sldMk cId="2178445846" sldId="431"/>
        </pc:sldMkLst>
      </pc:sldChg>
      <pc:sldChg chg="add del">
        <pc:chgData name="Escriu, Jordi" userId="750f6fe1-3e1a-45a6-af30-551ea49f1908" providerId="ADAL" clId="{911B6900-E653-41F0-8488-1FA9EDFCE591}" dt="2021-02-25T12:39:40.142" v="807"/>
        <pc:sldMkLst>
          <pc:docMk/>
          <pc:sldMk cId="2270915659" sldId="431"/>
        </pc:sldMkLst>
      </pc:sldChg>
      <pc:sldChg chg="del">
        <pc:chgData name="Escriu, Jordi" userId="750f6fe1-3e1a-45a6-af30-551ea49f1908" providerId="ADAL" clId="{911B6900-E653-41F0-8488-1FA9EDFCE591}" dt="2021-02-25T12:44:04.763" v="816"/>
        <pc:sldMkLst>
          <pc:docMk/>
          <pc:sldMk cId="2092304985" sldId="432"/>
        </pc:sldMkLst>
      </pc:sldChg>
      <pc:sldChg chg="add del">
        <pc:chgData name="Escriu, Jordi" userId="750f6fe1-3e1a-45a6-af30-551ea49f1908" providerId="ADAL" clId="{911B6900-E653-41F0-8488-1FA9EDFCE591}" dt="2021-02-25T12:39:40.142" v="807"/>
        <pc:sldMkLst>
          <pc:docMk/>
          <pc:sldMk cId="2641046043" sldId="432"/>
        </pc:sldMkLst>
      </pc:sldChg>
      <pc:sldChg chg="add del">
        <pc:chgData name="Escriu, Jordi" userId="750f6fe1-3e1a-45a6-af30-551ea49f1908" providerId="ADAL" clId="{911B6900-E653-41F0-8488-1FA9EDFCE591}" dt="2021-02-25T12:39:40.142" v="807"/>
        <pc:sldMkLst>
          <pc:docMk/>
          <pc:sldMk cId="3752034779" sldId="479"/>
        </pc:sldMkLst>
      </pc:sldChg>
      <pc:sldChg chg="del">
        <pc:chgData name="Escriu, Jordi" userId="750f6fe1-3e1a-45a6-af30-551ea49f1908" providerId="ADAL" clId="{911B6900-E653-41F0-8488-1FA9EDFCE591}" dt="2021-02-25T12:44:04.763" v="816"/>
        <pc:sldMkLst>
          <pc:docMk/>
          <pc:sldMk cId="370849034" sldId="502"/>
        </pc:sldMkLst>
      </pc:sldChg>
      <pc:sldChg chg="add del">
        <pc:chgData name="Escriu, Jordi" userId="750f6fe1-3e1a-45a6-af30-551ea49f1908" providerId="ADAL" clId="{911B6900-E653-41F0-8488-1FA9EDFCE591}" dt="2021-02-25T12:39:40.142" v="807"/>
        <pc:sldMkLst>
          <pc:docMk/>
          <pc:sldMk cId="1287966953" sldId="502"/>
        </pc:sldMkLst>
      </pc:sldChg>
      <pc:sldChg chg="modSp add del mod">
        <pc:chgData name="Escriu, Jordi" userId="750f6fe1-3e1a-45a6-af30-551ea49f1908" providerId="ADAL" clId="{911B6900-E653-41F0-8488-1FA9EDFCE591}" dt="2021-02-25T12:39:40.142" v="807"/>
        <pc:sldMkLst>
          <pc:docMk/>
          <pc:sldMk cId="2194408031" sldId="526"/>
        </pc:sldMkLst>
        <pc:spChg chg="mod">
          <ac:chgData name="Escriu, Jordi" userId="750f6fe1-3e1a-45a6-af30-551ea49f1908" providerId="ADAL" clId="{911B6900-E653-41F0-8488-1FA9EDFCE591}" dt="2021-02-25T12:39:40.142" v="807"/>
          <ac:spMkLst>
            <pc:docMk/>
            <pc:sldMk cId="2194408031" sldId="526"/>
            <ac:spMk id="3" creationId="{00000000-0000-0000-0000-000000000000}"/>
          </ac:spMkLst>
        </pc:spChg>
      </pc:sldChg>
      <pc:sldChg chg="modSp del mod">
        <pc:chgData name="Escriu, Jordi" userId="750f6fe1-3e1a-45a6-af30-551ea49f1908" providerId="ADAL" clId="{911B6900-E653-41F0-8488-1FA9EDFCE591}" dt="2021-02-25T12:44:04.763" v="816"/>
        <pc:sldMkLst>
          <pc:docMk/>
          <pc:sldMk cId="4094706505" sldId="526"/>
        </pc:sldMkLst>
        <pc:spChg chg="mod">
          <ac:chgData name="Escriu, Jordi" userId="750f6fe1-3e1a-45a6-af30-551ea49f1908" providerId="ADAL" clId="{911B6900-E653-41F0-8488-1FA9EDFCE591}" dt="2021-02-25T12:34:42.821" v="797"/>
          <ac:spMkLst>
            <pc:docMk/>
            <pc:sldMk cId="4094706505" sldId="526"/>
            <ac:spMk id="3" creationId="{00000000-0000-0000-0000-000000000000}"/>
          </ac:spMkLst>
        </pc:spChg>
      </pc:sldChg>
      <pc:sldChg chg="addSp delSp modSp del">
        <pc:chgData name="Escriu, Jordi" userId="750f6fe1-3e1a-45a6-af30-551ea49f1908" providerId="ADAL" clId="{911B6900-E653-41F0-8488-1FA9EDFCE591}" dt="2021-02-25T12:44:04.763" v="816"/>
        <pc:sldMkLst>
          <pc:docMk/>
          <pc:sldMk cId="510234660" sldId="527"/>
        </pc:sldMkLst>
        <pc:spChg chg="add del mod">
          <ac:chgData name="Escriu, Jordi" userId="750f6fe1-3e1a-45a6-af30-551ea49f1908" providerId="ADAL" clId="{911B6900-E653-41F0-8488-1FA9EDFCE591}" dt="2021-02-25T12:44:03.206" v="815"/>
          <ac:spMkLst>
            <pc:docMk/>
            <pc:sldMk cId="510234660" sldId="527"/>
            <ac:spMk id="3" creationId="{58B46990-0CBA-477E-AB3D-583E6AEC4B50}"/>
          </ac:spMkLst>
        </pc:spChg>
      </pc:sldChg>
      <pc:sldChg chg="add del">
        <pc:chgData name="Escriu, Jordi" userId="750f6fe1-3e1a-45a6-af30-551ea49f1908" providerId="ADAL" clId="{911B6900-E653-41F0-8488-1FA9EDFCE591}" dt="2021-02-25T12:39:40.142" v="807"/>
        <pc:sldMkLst>
          <pc:docMk/>
          <pc:sldMk cId="2453718617" sldId="527"/>
        </pc:sldMkLst>
      </pc:sldChg>
      <pc:sldChg chg="add del">
        <pc:chgData name="Escriu, Jordi" userId="750f6fe1-3e1a-45a6-af30-551ea49f1908" providerId="ADAL" clId="{911B6900-E653-41F0-8488-1FA9EDFCE591}" dt="2021-02-25T12:39:40.142" v="807"/>
        <pc:sldMkLst>
          <pc:docMk/>
          <pc:sldMk cId="4209141828" sldId="528"/>
        </pc:sldMkLst>
      </pc:sldChg>
      <pc:sldChg chg="addSp delSp modSp add del">
        <pc:chgData name="Escriu, Jordi" userId="750f6fe1-3e1a-45a6-af30-551ea49f1908" providerId="ADAL" clId="{911B6900-E653-41F0-8488-1FA9EDFCE591}" dt="2021-02-25T12:39:40.142" v="807"/>
        <pc:sldMkLst>
          <pc:docMk/>
          <pc:sldMk cId="2680978719" sldId="529"/>
        </pc:sldMkLst>
        <pc:spChg chg="add del mod">
          <ac:chgData name="Escriu, Jordi" userId="750f6fe1-3e1a-45a6-af30-551ea49f1908" providerId="ADAL" clId="{911B6900-E653-41F0-8488-1FA9EDFCE591}" dt="2021-02-25T12:39:25.758" v="805"/>
          <ac:spMkLst>
            <pc:docMk/>
            <pc:sldMk cId="2680978719" sldId="529"/>
            <ac:spMk id="2" creationId="{827F0813-2329-4895-90E1-6B3BC64D0123}"/>
          </ac:spMkLst>
        </pc:spChg>
        <pc:spChg chg="add del mod">
          <ac:chgData name="Escriu, Jordi" userId="750f6fe1-3e1a-45a6-af30-551ea49f1908" providerId="ADAL" clId="{911B6900-E653-41F0-8488-1FA9EDFCE591}" dt="2021-02-25T12:39:25.758" v="805"/>
          <ac:spMkLst>
            <pc:docMk/>
            <pc:sldMk cId="2680978719" sldId="529"/>
            <ac:spMk id="5" creationId="{0DC88D48-EFB8-450A-A38D-2B97BD8B6297}"/>
          </ac:spMkLst>
        </pc:spChg>
      </pc:sldChg>
      <pc:sldChg chg="del">
        <pc:chgData name="Escriu, Jordi" userId="750f6fe1-3e1a-45a6-af30-551ea49f1908" providerId="ADAL" clId="{911B6900-E653-41F0-8488-1FA9EDFCE591}" dt="2021-02-25T12:44:04.763" v="816"/>
        <pc:sldMkLst>
          <pc:docMk/>
          <pc:sldMk cId="3585654224" sldId="529"/>
        </pc:sldMkLst>
      </pc:sldChg>
      <pc:sldChg chg="modSp add del mod">
        <pc:chgData name="Escriu, Jordi" userId="750f6fe1-3e1a-45a6-af30-551ea49f1908" providerId="ADAL" clId="{911B6900-E653-41F0-8488-1FA9EDFCE591}" dt="2021-02-25T12:39:40.142" v="807"/>
        <pc:sldMkLst>
          <pc:docMk/>
          <pc:sldMk cId="1344611429" sldId="530"/>
        </pc:sldMkLst>
        <pc:spChg chg="mod">
          <ac:chgData name="Escriu, Jordi" userId="750f6fe1-3e1a-45a6-af30-551ea49f1908" providerId="ADAL" clId="{911B6900-E653-41F0-8488-1FA9EDFCE591}" dt="2021-02-25T12:39:40.142" v="807"/>
          <ac:spMkLst>
            <pc:docMk/>
            <pc:sldMk cId="1344611429" sldId="530"/>
            <ac:spMk id="3" creationId="{5B1F96C8-1DE4-4FE5-9749-CC25C6DC548B}"/>
          </ac:spMkLst>
        </pc:spChg>
      </pc:sldChg>
      <pc:sldChg chg="modSp del mod">
        <pc:chgData name="Escriu, Jordi" userId="750f6fe1-3e1a-45a6-af30-551ea49f1908" providerId="ADAL" clId="{911B6900-E653-41F0-8488-1FA9EDFCE591}" dt="2021-02-25T12:44:04.763" v="816"/>
        <pc:sldMkLst>
          <pc:docMk/>
          <pc:sldMk cId="1486556049" sldId="530"/>
        </pc:sldMkLst>
        <pc:spChg chg="mod">
          <ac:chgData name="Escriu, Jordi" userId="750f6fe1-3e1a-45a6-af30-551ea49f1908" providerId="ADAL" clId="{911B6900-E653-41F0-8488-1FA9EDFCE591}" dt="2021-02-25T12:44:03.206" v="815"/>
          <ac:spMkLst>
            <pc:docMk/>
            <pc:sldMk cId="1486556049" sldId="530"/>
            <ac:spMk id="3" creationId="{5B1F96C8-1DE4-4FE5-9749-CC25C6DC548B}"/>
          </ac:spMkLst>
        </pc:spChg>
      </pc:sldChg>
      <pc:sldChg chg="add del">
        <pc:chgData name="Escriu, Jordi" userId="750f6fe1-3e1a-45a6-af30-551ea49f1908" providerId="ADAL" clId="{911B6900-E653-41F0-8488-1FA9EDFCE591}" dt="2021-02-25T12:39:40.142" v="807"/>
        <pc:sldMkLst>
          <pc:docMk/>
          <pc:sldMk cId="5233951" sldId="532"/>
        </pc:sldMkLst>
      </pc:sldChg>
      <pc:sldChg chg="modSp add del mod">
        <pc:chgData name="Escriu, Jordi" userId="750f6fe1-3e1a-45a6-af30-551ea49f1908" providerId="ADAL" clId="{911B6900-E653-41F0-8488-1FA9EDFCE591}" dt="2021-02-25T12:39:40.142" v="807"/>
        <pc:sldMkLst>
          <pc:docMk/>
          <pc:sldMk cId="3798379605" sldId="533"/>
        </pc:sldMkLst>
        <pc:spChg chg="mod">
          <ac:chgData name="Escriu, Jordi" userId="750f6fe1-3e1a-45a6-af30-551ea49f1908" providerId="ADAL" clId="{911B6900-E653-41F0-8488-1FA9EDFCE591}" dt="2021-02-25T12:39:40.142" v="807"/>
          <ac:spMkLst>
            <pc:docMk/>
            <pc:sldMk cId="3798379605" sldId="533"/>
            <ac:spMk id="3" creationId="{B44A0BD7-F730-4607-84EC-CB016E697E6B}"/>
          </ac:spMkLst>
        </pc:spChg>
      </pc:sldChg>
      <pc:sldChg chg="modSp del mod">
        <pc:chgData name="Escriu, Jordi" userId="750f6fe1-3e1a-45a6-af30-551ea49f1908" providerId="ADAL" clId="{911B6900-E653-41F0-8488-1FA9EDFCE591}" dt="2021-02-25T12:44:04.763" v="816"/>
        <pc:sldMkLst>
          <pc:docMk/>
          <pc:sldMk cId="3831904767" sldId="533"/>
        </pc:sldMkLst>
        <pc:spChg chg="mod">
          <ac:chgData name="Escriu, Jordi" userId="750f6fe1-3e1a-45a6-af30-551ea49f1908" providerId="ADAL" clId="{911B6900-E653-41F0-8488-1FA9EDFCE591}" dt="2021-02-25T12:34:42.821" v="797"/>
          <ac:spMkLst>
            <pc:docMk/>
            <pc:sldMk cId="3831904767" sldId="533"/>
            <ac:spMk id="3" creationId="{B44A0BD7-F730-4607-84EC-CB016E697E6B}"/>
          </ac:spMkLst>
        </pc:spChg>
      </pc:sldChg>
      <pc:sldChg chg="add del">
        <pc:chgData name="Escriu, Jordi" userId="750f6fe1-3e1a-45a6-af30-551ea49f1908" providerId="ADAL" clId="{911B6900-E653-41F0-8488-1FA9EDFCE591}" dt="2021-02-25T12:39:40.142" v="807"/>
        <pc:sldMkLst>
          <pc:docMk/>
          <pc:sldMk cId="1886442281" sldId="534"/>
        </pc:sldMkLst>
      </pc:sldChg>
      <pc:sldChg chg="add del">
        <pc:chgData name="Escriu, Jordi" userId="750f6fe1-3e1a-45a6-af30-551ea49f1908" providerId="ADAL" clId="{911B6900-E653-41F0-8488-1FA9EDFCE591}" dt="2021-02-25T12:39:40.142" v="807"/>
        <pc:sldMkLst>
          <pc:docMk/>
          <pc:sldMk cId="197207739" sldId="535"/>
        </pc:sldMkLst>
      </pc:sldChg>
      <pc:sldChg chg="del">
        <pc:chgData name="Escriu, Jordi" userId="750f6fe1-3e1a-45a6-af30-551ea49f1908" providerId="ADAL" clId="{911B6900-E653-41F0-8488-1FA9EDFCE591}" dt="2021-02-25T12:44:04.763" v="816"/>
        <pc:sldMkLst>
          <pc:docMk/>
          <pc:sldMk cId="2481770192" sldId="535"/>
        </pc:sldMkLst>
      </pc:sldChg>
      <pc:sldChg chg="add del">
        <pc:chgData name="Escriu, Jordi" userId="750f6fe1-3e1a-45a6-af30-551ea49f1908" providerId="ADAL" clId="{911B6900-E653-41F0-8488-1FA9EDFCE591}" dt="2021-02-25T12:39:40.142" v="807"/>
        <pc:sldMkLst>
          <pc:docMk/>
          <pc:sldMk cId="4254705746" sldId="536"/>
        </pc:sldMkLst>
      </pc:sldChg>
      <pc:sldChg chg="del">
        <pc:chgData name="Escriu, Jordi" userId="750f6fe1-3e1a-45a6-af30-551ea49f1908" providerId="ADAL" clId="{911B6900-E653-41F0-8488-1FA9EDFCE591}" dt="2021-02-25T12:44:04.763" v="816"/>
        <pc:sldMkLst>
          <pc:docMk/>
          <pc:sldMk cId="177381536" sldId="537"/>
        </pc:sldMkLst>
      </pc:sldChg>
      <pc:sldChg chg="add del">
        <pc:chgData name="Escriu, Jordi" userId="750f6fe1-3e1a-45a6-af30-551ea49f1908" providerId="ADAL" clId="{911B6900-E653-41F0-8488-1FA9EDFCE591}" dt="2021-02-25T12:39:40.142" v="807"/>
        <pc:sldMkLst>
          <pc:docMk/>
          <pc:sldMk cId="2152857223" sldId="537"/>
        </pc:sldMkLst>
      </pc:sldChg>
      <pc:sldMasterChg chg="modSldLayout">
        <pc:chgData name="Escriu, Jordi" userId="750f6fe1-3e1a-45a6-af30-551ea49f1908" providerId="ADAL" clId="{911B6900-E653-41F0-8488-1FA9EDFCE591}" dt="2021-02-25T12:41:29.136" v="811" actId="6014"/>
        <pc:sldMasterMkLst>
          <pc:docMk/>
          <pc:sldMasterMk cId="0" sldId="2147483648"/>
        </pc:sldMasterMkLst>
        <pc:sldLayoutChg chg="delSp modSp mod">
          <pc:chgData name="Escriu, Jordi" userId="750f6fe1-3e1a-45a6-af30-551ea49f1908" providerId="ADAL" clId="{911B6900-E653-41F0-8488-1FA9EDFCE591}" dt="2021-02-25T12:41:29.136" v="811" actId="6014"/>
          <pc:sldLayoutMkLst>
            <pc:docMk/>
            <pc:sldMasterMk cId="0" sldId="2147483648"/>
            <pc:sldLayoutMk cId="487677008" sldId="2147483666"/>
          </pc:sldLayoutMkLst>
          <pc:spChg chg="del">
            <ac:chgData name="Escriu, Jordi" userId="750f6fe1-3e1a-45a6-af30-551ea49f1908" providerId="ADAL" clId="{911B6900-E653-41F0-8488-1FA9EDFCE591}" dt="2021-02-25T12:40:28.069" v="810" actId="478"/>
            <ac:spMkLst>
              <pc:docMk/>
              <pc:sldMasterMk cId="0" sldId="2147483648"/>
              <pc:sldLayoutMk cId="487677008" sldId="2147483666"/>
              <ac:spMk id="61" creationId="{00000000-0000-0000-0000-000000000000}"/>
            </ac:spMkLst>
          </pc:spChg>
          <pc:spChg chg="mod ord">
            <ac:chgData name="Escriu, Jordi" userId="750f6fe1-3e1a-45a6-af30-551ea49f1908" providerId="ADAL" clId="{911B6900-E653-41F0-8488-1FA9EDFCE591}" dt="2021-02-25T12:40:21.392" v="809" actId="167"/>
            <ac:spMkLst>
              <pc:docMk/>
              <pc:sldMasterMk cId="0" sldId="2147483648"/>
              <pc:sldLayoutMk cId="487677008" sldId="2147483666"/>
              <ac:spMk id="64" creationId="{00000000-0000-0000-0000-000000000000}"/>
            </ac:spMkLst>
          </pc:spChg>
        </pc:sldLayoutChg>
      </pc:sldMasterChg>
    </pc:docChg>
  </pc:docChgLst>
  <pc:docChgLst>
    <pc:chgData name="Escriu, Jordi" userId="750f6fe1-3e1a-45a6-af30-551ea49f1908" providerId="ADAL" clId="{B3E4B9CE-16C6-41A9-ABB0-59E409F1D095}"/>
    <pc:docChg chg="undo custSel addSld delSld modSld">
      <pc:chgData name="Escriu, Jordi" userId="750f6fe1-3e1a-45a6-af30-551ea49f1908" providerId="ADAL" clId="{B3E4B9CE-16C6-41A9-ABB0-59E409F1D095}" dt="2021-02-26T11:06:51.696" v="501" actId="2696"/>
      <pc:docMkLst>
        <pc:docMk/>
      </pc:docMkLst>
      <pc:sldChg chg="modSp del mod">
        <pc:chgData name="Escriu, Jordi" userId="750f6fe1-3e1a-45a6-af30-551ea49f1908" providerId="ADAL" clId="{B3E4B9CE-16C6-41A9-ABB0-59E409F1D095}" dt="2021-02-26T11:06:51.696" v="501" actId="2696"/>
        <pc:sldMkLst>
          <pc:docMk/>
          <pc:sldMk cId="1560891602" sldId="261"/>
        </pc:sldMkLst>
        <pc:spChg chg="mod">
          <ac:chgData name="Escriu, Jordi" userId="750f6fe1-3e1a-45a6-af30-551ea49f1908" providerId="ADAL" clId="{B3E4B9CE-16C6-41A9-ABB0-59E409F1D095}" dt="2021-02-26T07:52:30.618" v="500" actId="255"/>
          <ac:spMkLst>
            <pc:docMk/>
            <pc:sldMk cId="1560891602" sldId="261"/>
            <ac:spMk id="6" creationId="{00000000-0000-0000-0000-000000000000}"/>
          </ac:spMkLst>
        </pc:spChg>
        <pc:spChg chg="mod">
          <ac:chgData name="Escriu, Jordi" userId="750f6fe1-3e1a-45a6-af30-551ea49f1908" providerId="ADAL" clId="{B3E4B9CE-16C6-41A9-ABB0-59E409F1D095}" dt="2021-02-26T07:52:02.056" v="496" actId="6549"/>
          <ac:spMkLst>
            <pc:docMk/>
            <pc:sldMk cId="1560891602" sldId="261"/>
            <ac:spMk id="7" creationId="{00000000-0000-0000-0000-000000000000}"/>
          </ac:spMkLst>
        </pc:spChg>
      </pc:sldChg>
      <pc:sldChg chg="modSp mod">
        <pc:chgData name="Escriu, Jordi" userId="750f6fe1-3e1a-45a6-af30-551ea49f1908" providerId="ADAL" clId="{B3E4B9CE-16C6-41A9-ABB0-59E409F1D095}" dt="2021-02-26T01:08:36.005" v="407" actId="20577"/>
        <pc:sldMkLst>
          <pc:docMk/>
          <pc:sldMk cId="476072602" sldId="270"/>
        </pc:sldMkLst>
        <pc:spChg chg="mod">
          <ac:chgData name="Escriu, Jordi" userId="750f6fe1-3e1a-45a6-af30-551ea49f1908" providerId="ADAL" clId="{B3E4B9CE-16C6-41A9-ABB0-59E409F1D095}" dt="2021-02-26T01:08:36.005" v="407" actId="20577"/>
          <ac:spMkLst>
            <pc:docMk/>
            <pc:sldMk cId="476072602" sldId="270"/>
            <ac:spMk id="2" creationId="{31ACA791-8019-4F75-B324-952E2D93FE0F}"/>
          </ac:spMkLst>
        </pc:spChg>
      </pc:sldChg>
      <pc:sldChg chg="addSp delSp modSp new mod modAnim">
        <pc:chgData name="Escriu, Jordi" userId="750f6fe1-3e1a-45a6-af30-551ea49f1908" providerId="ADAL" clId="{B3E4B9CE-16C6-41A9-ABB0-59E409F1D095}" dt="2021-02-26T00:58:50.184" v="377"/>
        <pc:sldMkLst>
          <pc:docMk/>
          <pc:sldMk cId="2208112091" sldId="291"/>
        </pc:sldMkLst>
        <pc:spChg chg="del">
          <ac:chgData name="Escriu, Jordi" userId="750f6fe1-3e1a-45a6-af30-551ea49f1908" providerId="ADAL" clId="{B3E4B9CE-16C6-41A9-ABB0-59E409F1D095}" dt="2021-02-26T00:39:13.752" v="40" actId="478"/>
          <ac:spMkLst>
            <pc:docMk/>
            <pc:sldMk cId="2208112091" sldId="291"/>
            <ac:spMk id="2" creationId="{43CB08F1-1DA9-4936-89C9-B224E621A2FD}"/>
          </ac:spMkLst>
        </pc:spChg>
        <pc:spChg chg="mod">
          <ac:chgData name="Escriu, Jordi" userId="750f6fe1-3e1a-45a6-af30-551ea49f1908" providerId="ADAL" clId="{B3E4B9CE-16C6-41A9-ABB0-59E409F1D095}" dt="2021-02-26T00:38:30.529" v="39" actId="20577"/>
          <ac:spMkLst>
            <pc:docMk/>
            <pc:sldMk cId="2208112091" sldId="291"/>
            <ac:spMk id="3" creationId="{D9C2AB4C-EC96-4349-BF2B-EE94DA16F618}"/>
          </ac:spMkLst>
        </pc:spChg>
        <pc:spChg chg="mod">
          <ac:chgData name="Escriu, Jordi" userId="750f6fe1-3e1a-45a6-af30-551ea49f1908" providerId="ADAL" clId="{B3E4B9CE-16C6-41A9-ABB0-59E409F1D095}" dt="2021-02-26T00:57:45.097" v="371" actId="20577"/>
          <ac:spMkLst>
            <pc:docMk/>
            <pc:sldMk cId="2208112091" sldId="291"/>
            <ac:spMk id="15" creationId="{2C210658-D9E3-4000-995A-03A3F72A6DF6}"/>
          </ac:spMkLst>
        </pc:spChg>
        <pc:spChg chg="add mod">
          <ac:chgData name="Escriu, Jordi" userId="750f6fe1-3e1a-45a6-af30-551ea49f1908" providerId="ADAL" clId="{B3E4B9CE-16C6-41A9-ABB0-59E409F1D095}" dt="2021-02-26T00:57:04.747" v="364" actId="164"/>
          <ac:spMkLst>
            <pc:docMk/>
            <pc:sldMk cId="2208112091" sldId="291"/>
            <ac:spMk id="28" creationId="{E0DEC942-29CC-4088-8C85-A42BB26CCE31}"/>
          </ac:spMkLst>
        </pc:spChg>
        <pc:spChg chg="add mod">
          <ac:chgData name="Escriu, Jordi" userId="750f6fe1-3e1a-45a6-af30-551ea49f1908" providerId="ADAL" clId="{B3E4B9CE-16C6-41A9-ABB0-59E409F1D095}" dt="2021-02-26T00:55:26.150" v="325" actId="1037"/>
          <ac:spMkLst>
            <pc:docMk/>
            <pc:sldMk cId="2208112091" sldId="291"/>
            <ac:spMk id="42" creationId="{2D519FF3-8F99-48BE-A5CB-D25832207721}"/>
          </ac:spMkLst>
        </pc:spChg>
        <pc:spChg chg="add mod">
          <ac:chgData name="Escriu, Jordi" userId="750f6fe1-3e1a-45a6-af30-551ea49f1908" providerId="ADAL" clId="{B3E4B9CE-16C6-41A9-ABB0-59E409F1D095}" dt="2021-02-26T00:55:59.300" v="337" actId="1037"/>
          <ac:spMkLst>
            <pc:docMk/>
            <pc:sldMk cId="2208112091" sldId="291"/>
            <ac:spMk id="43" creationId="{4062D4D6-AF48-45B6-9BFC-8114EEEF0617}"/>
          </ac:spMkLst>
        </pc:spChg>
        <pc:spChg chg="add mod">
          <ac:chgData name="Escriu, Jordi" userId="750f6fe1-3e1a-45a6-af30-551ea49f1908" providerId="ADAL" clId="{B3E4B9CE-16C6-41A9-ABB0-59E409F1D095}" dt="2021-02-26T00:56:20.280" v="351" actId="1037"/>
          <ac:spMkLst>
            <pc:docMk/>
            <pc:sldMk cId="2208112091" sldId="291"/>
            <ac:spMk id="44" creationId="{8E3A631C-0D80-49B2-AE16-71A087E53A50}"/>
          </ac:spMkLst>
        </pc:spChg>
        <pc:spChg chg="add mod">
          <ac:chgData name="Escriu, Jordi" userId="750f6fe1-3e1a-45a6-af30-551ea49f1908" providerId="ADAL" clId="{B3E4B9CE-16C6-41A9-ABB0-59E409F1D095}" dt="2021-02-26T00:55:51.216" v="333" actId="1037"/>
          <ac:spMkLst>
            <pc:docMk/>
            <pc:sldMk cId="2208112091" sldId="291"/>
            <ac:spMk id="45" creationId="{4268C713-5B46-4860-A51A-B48687BF4002}"/>
          </ac:spMkLst>
        </pc:spChg>
        <pc:spChg chg="add mod">
          <ac:chgData name="Escriu, Jordi" userId="750f6fe1-3e1a-45a6-af30-551ea49f1908" providerId="ADAL" clId="{B3E4B9CE-16C6-41A9-ABB0-59E409F1D095}" dt="2021-02-26T00:56:08.929" v="343" actId="1037"/>
          <ac:spMkLst>
            <pc:docMk/>
            <pc:sldMk cId="2208112091" sldId="291"/>
            <ac:spMk id="46" creationId="{5FDC8D1C-6105-4F49-9D6A-0B27BC950EB6}"/>
          </ac:spMkLst>
        </pc:spChg>
        <pc:spChg chg="add mod">
          <ac:chgData name="Escriu, Jordi" userId="750f6fe1-3e1a-45a6-af30-551ea49f1908" providerId="ADAL" clId="{B3E4B9CE-16C6-41A9-ABB0-59E409F1D095}" dt="2021-02-26T00:56:37.469" v="363" actId="1037"/>
          <ac:spMkLst>
            <pc:docMk/>
            <pc:sldMk cId="2208112091" sldId="291"/>
            <ac:spMk id="47" creationId="{0C1F8CDD-2708-4E21-8729-F5E1935F4785}"/>
          </ac:spMkLst>
        </pc:spChg>
        <pc:spChg chg="mod">
          <ac:chgData name="Escriu, Jordi" userId="750f6fe1-3e1a-45a6-af30-551ea49f1908" providerId="ADAL" clId="{B3E4B9CE-16C6-41A9-ABB0-59E409F1D095}" dt="2021-02-26T00:57:50.110" v="373" actId="20577"/>
          <ac:spMkLst>
            <pc:docMk/>
            <pc:sldMk cId="2208112091" sldId="291"/>
            <ac:spMk id="58" creationId="{D5110212-57E3-44B3-B94B-94CEEE7C5EDD}"/>
          </ac:spMkLst>
        </pc:spChg>
        <pc:spChg chg="add mod">
          <ac:chgData name="Escriu, Jordi" userId="750f6fe1-3e1a-45a6-af30-551ea49f1908" providerId="ADAL" clId="{B3E4B9CE-16C6-41A9-ABB0-59E409F1D095}" dt="2021-02-26T00:56:37.469" v="363" actId="1037"/>
          <ac:spMkLst>
            <pc:docMk/>
            <pc:sldMk cId="2208112091" sldId="291"/>
            <ac:spMk id="60" creationId="{A62A8D40-B715-43E3-B59D-B2783A91EE32}"/>
          </ac:spMkLst>
        </pc:spChg>
        <pc:spChg chg="add mod">
          <ac:chgData name="Escriu, Jordi" userId="750f6fe1-3e1a-45a6-af30-551ea49f1908" providerId="ADAL" clId="{B3E4B9CE-16C6-41A9-ABB0-59E409F1D095}" dt="2021-02-26T00:56:27.239" v="357" actId="1037"/>
          <ac:spMkLst>
            <pc:docMk/>
            <pc:sldMk cId="2208112091" sldId="291"/>
            <ac:spMk id="61" creationId="{9B7C9004-F265-4EA4-8FD2-3038F71F495C}"/>
          </ac:spMkLst>
        </pc:spChg>
        <pc:grpChg chg="add mod">
          <ac:chgData name="Escriu, Jordi" userId="750f6fe1-3e1a-45a6-af30-551ea49f1908" providerId="ADAL" clId="{B3E4B9CE-16C6-41A9-ABB0-59E409F1D095}" dt="2021-02-26T00:56:20.280" v="351" actId="1037"/>
          <ac:grpSpMkLst>
            <pc:docMk/>
            <pc:sldMk cId="2208112091" sldId="291"/>
            <ac:grpSpMk id="4" creationId="{A459E1EA-9660-4CEE-A7F9-7267AD46EB90}"/>
          </ac:grpSpMkLst>
        </pc:grpChg>
        <pc:grpChg chg="add mod">
          <ac:chgData name="Escriu, Jordi" userId="750f6fe1-3e1a-45a6-af30-551ea49f1908" providerId="ADAL" clId="{B3E4B9CE-16C6-41A9-ABB0-59E409F1D095}" dt="2021-02-26T00:55:26.150" v="325" actId="1037"/>
          <ac:grpSpMkLst>
            <pc:docMk/>
            <pc:sldMk cId="2208112091" sldId="291"/>
            <ac:grpSpMk id="16" creationId="{9C951110-E50D-44F2-9949-9F2F2E19CEE1}"/>
          </ac:grpSpMkLst>
        </pc:grpChg>
        <pc:grpChg chg="add mod">
          <ac:chgData name="Escriu, Jordi" userId="750f6fe1-3e1a-45a6-af30-551ea49f1908" providerId="ADAL" clId="{B3E4B9CE-16C6-41A9-ABB0-59E409F1D095}" dt="2021-02-26T00:55:59.300" v="337" actId="1037"/>
          <ac:grpSpMkLst>
            <pc:docMk/>
            <pc:sldMk cId="2208112091" sldId="291"/>
            <ac:grpSpMk id="29" creationId="{8C7D9ABE-459C-4BDB-9EE5-4DD56EAE073A}"/>
          </ac:grpSpMkLst>
        </pc:grpChg>
        <pc:grpChg chg="add mod">
          <ac:chgData name="Escriu, Jordi" userId="750f6fe1-3e1a-45a6-af30-551ea49f1908" providerId="ADAL" clId="{B3E4B9CE-16C6-41A9-ABB0-59E409F1D095}" dt="2021-02-26T00:56:37.469" v="363" actId="1037"/>
          <ac:grpSpMkLst>
            <pc:docMk/>
            <pc:sldMk cId="2208112091" sldId="291"/>
            <ac:grpSpMk id="48" creationId="{50A4D965-FE5A-4206-B36F-8E77EC5A3BFC}"/>
          </ac:grpSpMkLst>
        </pc:grpChg>
        <pc:grpChg chg="add mod">
          <ac:chgData name="Escriu, Jordi" userId="750f6fe1-3e1a-45a6-af30-551ea49f1908" providerId="ADAL" clId="{B3E4B9CE-16C6-41A9-ABB0-59E409F1D095}" dt="2021-02-26T00:57:09.629" v="365" actId="12788"/>
          <ac:grpSpMkLst>
            <pc:docMk/>
            <pc:sldMk cId="2208112091" sldId="291"/>
            <ac:grpSpMk id="62" creationId="{5A12471D-2137-43E6-92EC-51A1EB5BD172}"/>
          </ac:grpSpMkLst>
        </pc:grpChg>
        <pc:picChg chg="add mod">
          <ac:chgData name="Escriu, Jordi" userId="750f6fe1-3e1a-45a6-af30-551ea49f1908" providerId="ADAL" clId="{B3E4B9CE-16C6-41A9-ABB0-59E409F1D095}" dt="2021-02-26T00:57:04.747" v="364" actId="164"/>
          <ac:picMkLst>
            <pc:docMk/>
            <pc:sldMk cId="2208112091" sldId="291"/>
            <ac:picMk id="41" creationId="{6A9B2BA1-3268-4DB0-AA7E-A254344E56B8}"/>
          </ac:picMkLst>
        </pc:picChg>
      </pc:sldChg>
      <pc:sldMasterChg chg="delSldLayout">
        <pc:chgData name="Escriu, Jordi" userId="750f6fe1-3e1a-45a6-af30-551ea49f1908" providerId="ADAL" clId="{B3E4B9CE-16C6-41A9-ABB0-59E409F1D095}" dt="2021-02-26T11:06:51.696" v="501" actId="2696"/>
        <pc:sldMasterMkLst>
          <pc:docMk/>
          <pc:sldMasterMk cId="0" sldId="2147483648"/>
        </pc:sldMasterMkLst>
        <pc:sldLayoutChg chg="del">
          <pc:chgData name="Escriu, Jordi" userId="750f6fe1-3e1a-45a6-af30-551ea49f1908" providerId="ADAL" clId="{B3E4B9CE-16C6-41A9-ABB0-59E409F1D095}" dt="2021-02-26T11:06:51.696" v="501" actId="2696"/>
          <pc:sldLayoutMkLst>
            <pc:docMk/>
            <pc:sldMasterMk cId="0" sldId="2147483648"/>
            <pc:sldLayoutMk cId="0" sldId="2147483658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4283" cy="49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8645" y="0"/>
            <a:ext cx="2944283" cy="497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5450" y="1238250"/>
            <a:ext cx="5943600" cy="3343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08981"/>
            <a:ext cx="2944283" cy="497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2 columns" preserve="1" userDrawn="1">
  <p:cSld name="Content - 1 colum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body" idx="2"/>
          </p:nvPr>
        </p:nvSpPr>
        <p:spPr>
          <a:xfrm>
            <a:off x="967153" y="1825624"/>
            <a:ext cx="10263893" cy="417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62" name="Google Shape;62;p16"/>
          <p:cNvCxnSpPr/>
          <p:nvPr/>
        </p:nvCxnSpPr>
        <p:spPr>
          <a:xfrm flipH="1">
            <a:off x="838201" y="0"/>
            <a:ext cx="1" cy="136525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970722" y="575220"/>
            <a:ext cx="10263893" cy="78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767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2 columns">
  <p:cSld name="Content - 2 column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6232524" y="1825624"/>
            <a:ext cx="5004000" cy="417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2" name="Google Shape;62;p16"/>
          <p:cNvCxnSpPr/>
          <p:nvPr/>
        </p:nvCxnSpPr>
        <p:spPr>
          <a:xfrm flipH="1">
            <a:off x="838201" y="0"/>
            <a:ext cx="1" cy="136525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970722" y="575220"/>
            <a:ext cx="10263893" cy="78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2"/>
          </p:nvPr>
        </p:nvSpPr>
        <p:spPr>
          <a:xfrm>
            <a:off x="967154" y="1825624"/>
            <a:ext cx="5004000" cy="417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body" idx="1"/>
          </p:nvPr>
        </p:nvSpPr>
        <p:spPr>
          <a:xfrm>
            <a:off x="970722" y="1681163"/>
            <a:ext cx="5003999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91C5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2"/>
          </p:nvPr>
        </p:nvSpPr>
        <p:spPr>
          <a:xfrm>
            <a:off x="970722" y="2597727"/>
            <a:ext cx="5003999" cy="339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3"/>
          </p:nvPr>
        </p:nvSpPr>
        <p:spPr>
          <a:xfrm>
            <a:off x="6232768" y="1681163"/>
            <a:ext cx="5003999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91C5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4"/>
          </p:nvPr>
        </p:nvSpPr>
        <p:spPr>
          <a:xfrm>
            <a:off x="6232768" y="2597727"/>
            <a:ext cx="5003999" cy="339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6" name="Google Shape;76;p18"/>
          <p:cNvCxnSpPr/>
          <p:nvPr/>
        </p:nvCxnSpPr>
        <p:spPr>
          <a:xfrm flipH="1">
            <a:off x="838201" y="0"/>
            <a:ext cx="1" cy="136525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970722" y="575220"/>
            <a:ext cx="10263893" cy="78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and Content (half page)">
  <p:cSld name="Picture and Content (half page)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body" idx="1"/>
          </p:nvPr>
        </p:nvSpPr>
        <p:spPr>
          <a:xfrm>
            <a:off x="6662614" y="1825625"/>
            <a:ext cx="4583519" cy="417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38200" y="613128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title"/>
          </p:nvPr>
        </p:nvSpPr>
        <p:spPr>
          <a:xfrm>
            <a:off x="6662614" y="586765"/>
            <a:ext cx="4581771" cy="78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21"/>
          <p:cNvSpPr>
            <a:spLocks noGrp="1"/>
          </p:cNvSpPr>
          <p:nvPr>
            <p:ph type="pic" idx="2"/>
          </p:nvPr>
        </p:nvSpPr>
        <p:spPr>
          <a:xfrm>
            <a:off x="-46383" y="-46383"/>
            <a:ext cx="6142383" cy="6964017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91C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images">
  <p:cSld name="4 image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>
            <a:spLocks noGrp="1"/>
          </p:cNvSpPr>
          <p:nvPr>
            <p:ph type="pic" idx="2"/>
          </p:nvPr>
        </p:nvSpPr>
        <p:spPr>
          <a:xfrm>
            <a:off x="3489177" y="2159957"/>
            <a:ext cx="2518900" cy="172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91C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4"/>
          <p:cNvSpPr>
            <a:spLocks noGrp="1"/>
          </p:cNvSpPr>
          <p:nvPr>
            <p:ph type="pic" idx="3"/>
          </p:nvPr>
        </p:nvSpPr>
        <p:spPr>
          <a:xfrm>
            <a:off x="3489175" y="4076343"/>
            <a:ext cx="2520000" cy="172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91C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4"/>
          <p:cNvSpPr>
            <a:spLocks noGrp="1"/>
          </p:cNvSpPr>
          <p:nvPr>
            <p:ph type="pic" idx="4"/>
          </p:nvPr>
        </p:nvSpPr>
        <p:spPr>
          <a:xfrm>
            <a:off x="6197546" y="2159956"/>
            <a:ext cx="2520000" cy="172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91C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1"/>
          </p:nvPr>
        </p:nvSpPr>
        <p:spPr>
          <a:xfrm>
            <a:off x="8887605" y="4076342"/>
            <a:ext cx="2483779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91C5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body" idx="5"/>
          </p:nvPr>
        </p:nvSpPr>
        <p:spPr>
          <a:xfrm>
            <a:off x="957385" y="2159957"/>
            <a:ext cx="2334846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91C5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4"/>
          <p:cNvSpPr>
            <a:spLocks noGrp="1"/>
          </p:cNvSpPr>
          <p:nvPr>
            <p:ph type="pic" idx="6"/>
          </p:nvPr>
        </p:nvSpPr>
        <p:spPr>
          <a:xfrm>
            <a:off x="6197548" y="4076342"/>
            <a:ext cx="2520000" cy="172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91C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body" idx="7"/>
          </p:nvPr>
        </p:nvSpPr>
        <p:spPr>
          <a:xfrm>
            <a:off x="957385" y="4076343"/>
            <a:ext cx="2334846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91C5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8"/>
          </p:nvPr>
        </p:nvSpPr>
        <p:spPr>
          <a:xfrm>
            <a:off x="8919308" y="2159956"/>
            <a:ext cx="2452077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91C5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2B91C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title"/>
          </p:nvPr>
        </p:nvSpPr>
        <p:spPr>
          <a:xfrm>
            <a:off x="970722" y="575220"/>
            <a:ext cx="10263893" cy="78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115" name="Google Shape;115;p24"/>
          <p:cNvCxnSpPr/>
          <p:nvPr/>
        </p:nvCxnSpPr>
        <p:spPr>
          <a:xfrm flipH="1">
            <a:off x="838201" y="0"/>
            <a:ext cx="1" cy="136525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7" descr="EC-JRC-logo_horizontal_EN_pos_transparent-background.png"/>
          <p:cNvPicPr preferRelativeResize="0"/>
          <p:nvPr/>
        </p:nvPicPr>
        <p:blipFill rotWithShape="1">
          <a:blip r:embed="rId7">
            <a:alphaModFix/>
          </a:blip>
          <a:srcRect l="6902" t="10944" r="6668" b="9112"/>
          <a:stretch/>
        </p:blipFill>
        <p:spPr>
          <a:xfrm>
            <a:off x="9945929" y="6177847"/>
            <a:ext cx="1727997" cy="46722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7"/>
          <p:cNvSpPr txBox="1">
            <a:spLocks noGrp="1"/>
          </p:cNvSpPr>
          <p:nvPr>
            <p:ph type="sldNum" idx="12"/>
          </p:nvPr>
        </p:nvSpPr>
        <p:spPr>
          <a:xfrm>
            <a:off x="838200" y="625429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7" r:id="rId2"/>
    <p:sldLayoutId id="2147483659" r:id="rId3"/>
    <p:sldLayoutId id="2147483662" r:id="rId4"/>
    <p:sldLayoutId id="214748366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jpeg"/><Relationship Id="rId11" Type="http://schemas.openxmlformats.org/officeDocument/2006/relationships/image" Target="../media/image8.jpeg"/><Relationship Id="rId5" Type="http://schemas.openxmlformats.org/officeDocument/2006/relationships/image" Target="../media/image5.jpeg"/><Relationship Id="rId10" Type="http://schemas.openxmlformats.org/officeDocument/2006/relationships/hyperlink" Target="http://www.google.es/url?sa=i&amp;rct=j&amp;q=&amp;esrc=s&amp;source=images&amp;cd=&amp;cad=rja&amp;uact=8&amp;ved=0CAcQjRw&amp;url=http://www.deegree.org/&amp;ei=M69cVfXYBYH_UoHygZgI&amp;bvm=bv.93756505,d.d24&amp;psig=AFQjCNEr2CTDS_Ex0fxOyZBxOt0RVXrPEQ&amp;ust=1432223903421995" TargetMode="External"/><Relationship Id="rId4" Type="http://schemas.openxmlformats.org/officeDocument/2006/relationships/image" Target="../media/image4.jpeg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ire.rasdaman.org/rasdaman/ows?service=WCS&amp;version=2.0.1&amp;request=GetCapabilities" TargetMode="External"/><Relationship Id="rId7" Type="http://schemas.openxmlformats.org/officeDocument/2006/relationships/hyperlink" Target="https://www.syke.fi/en-US" TargetMode="External"/><Relationship Id="rId2" Type="http://schemas.openxmlformats.org/officeDocument/2006/relationships/hyperlink" Target="https://inspire-wcs.eu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hleswig-holstein.de/DE/Landesregierung/LVERMGEOSH/lvermgeosh_node.html" TargetMode="External"/><Relationship Id="rId5" Type="http://schemas.openxmlformats.org/officeDocument/2006/relationships/hyperlink" Target="https://icgc.cat/en/" TargetMode="External"/><Relationship Id="rId4" Type="http://schemas.openxmlformats.org/officeDocument/2006/relationships/hyperlink" Target="https://rasdaman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inspire.rasdaman.org/rasdaman/ows?service=WCS&amp;version=2.0.1&amp;request=GetCoverage&amp;coverageId=INSPIRE_OI_IR&amp;subset=E(480000,482000)&amp;subset=N(4651150,4652100)&amp;format=application/gml+xml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inspire.rasdaman.org/rasdaman/ows?service=WCS&amp;version=2.0.1&amp;request=GetCoverage&amp;coverageId=INSPIRE_OI_IR&amp;subset=E(480000,482000)&amp;subset=N(4651150,4652100)&amp;format=image/jpe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hyperlink" Target="https://inspire-wcs.eu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schema.datacove.eu/ElevationGridCoverageMetadata.xsd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webgate.ec.europa.eu/fpfis/wikis/download/attachments/559350289/INSPIRE_Coverages_good_practice_v3.pdf?version=1&amp;modificationDate=1612537038530&amp;api=v2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nspire-wcs.eu/" TargetMode="External"/><Relationship Id="rId5" Type="http://schemas.openxmlformats.org/officeDocument/2006/relationships/hyperlink" Target="http://test.datacove.eu/LandCoverRasterMDExt.xsd" TargetMode="External"/><Relationship Id="rId4" Type="http://schemas.openxmlformats.org/officeDocument/2006/relationships/hyperlink" Target="https://schema.datacove.eu/OrthoimageryMetadata.xs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186%2Fs40965-019-0059-x" TargetMode="External"/><Relationship Id="rId2" Type="http://schemas.openxmlformats.org/officeDocument/2006/relationships/hyperlink" Target="https://inspire.ec.europa.eu/conference2020/webinars/inspire-coverages-demystifie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ebgate.ec.europa.eu/fpfis/wikis/download/attachments/559350289/INSPIRE_Coverages_good_practice_v3.pdf?version=1&amp;modificationDate=1612537038530&amp;api=v2" TargetMode="External"/><Relationship Id="rId3" Type="http://schemas.openxmlformats.org/officeDocument/2006/relationships/hyperlink" Target="https://inspire.ec.europa.eu/events/conferences/inspire_2018/submissions/248.doc" TargetMode="External"/><Relationship Id="rId7" Type="http://schemas.openxmlformats.org/officeDocument/2006/relationships/hyperlink" Target="https://inspire.ec.europa.eu/conference2020/webinars/inspire-coverages-demystified" TargetMode="External"/><Relationship Id="rId2" Type="http://schemas.openxmlformats.org/officeDocument/2006/relationships/hyperlink" Target="https://wayback.archive-it.org/12090/20210119102755/https:/inspire.ec.europa.eu/forum/pages/view/159283/webinar-implementation-of-inspire-coverage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nspire.ec.europa.eu/sites/default/files/inspire-coverage-workshop_2020-06-10_0.pdf" TargetMode="External"/><Relationship Id="rId5" Type="http://schemas.openxmlformats.org/officeDocument/2006/relationships/hyperlink" Target="https://wayback.archive-it.org/12090/20210119102755/https:/inspire.ec.europa.eu/forum/pages/view/262985/workshop-%E2%80%9Cfeel-the-power-of-inspire-wcs-wcps-in-your-hands%E2%80%9D" TargetMode="External"/><Relationship Id="rId4" Type="http://schemas.openxmlformats.org/officeDocument/2006/relationships/hyperlink" Target="https://workshops.inspire-helsinki-2019.fi/workshop5" TargetMode="External"/><Relationship Id="rId9" Type="http://schemas.openxmlformats.org/officeDocument/2006/relationships/hyperlink" Target="https://webgate.ec.europa.eu/fpfis/wikis/pages/viewpage.action?pageId=559350289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www.google.es/url?sa=i&amp;rct=j&amp;q=&amp;esrc=s&amp;source=images&amp;cd=&amp;cad=rja&amp;uact=8&amp;ved=0CAcQjRw&amp;url=http://www.deegree.org/&amp;ei=M69cVfXYBYH_UoHygZgI&amp;bvm=bv.93756505,d.d24&amp;psig=AFQjCNEr2CTDS_Ex0fxOyZBxOt0RVXrPEQ&amp;ust=143222390342199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chema.datacove.eu/OrthoimageryMetadata.xsd" TargetMode="External"/><Relationship Id="rId2" Type="http://schemas.openxmlformats.org/officeDocument/2006/relationships/hyperlink" Target="https://schema.datacove.eu/ElevationGridCoverageMetadata.xsd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test.datacove.eu/LandCoverRasterMDExt.xs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ire-wcs.eu/" TargetMode="External"/><Relationship Id="rId2" Type="http://schemas.openxmlformats.org/officeDocument/2006/relationships/hyperlink" Target="https://inspire.rasdaman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5130" y="285189"/>
            <a:ext cx="11074585" cy="1380896"/>
          </a:xfrm>
        </p:spPr>
        <p:txBody>
          <a:bodyPr anchor="t" anchorCtr="0"/>
          <a:lstStyle/>
          <a:p>
            <a:pPr algn="ctr"/>
            <a:r>
              <a:rPr lang="en-GB" sz="3600" dirty="0"/>
              <a:t>INSPIRE Webinar - 26</a:t>
            </a:r>
            <a:r>
              <a:rPr lang="en-GB" sz="3600" baseline="30000" dirty="0"/>
              <a:t>th</a:t>
            </a:r>
            <a:r>
              <a:rPr lang="en-GB" sz="3600" dirty="0"/>
              <a:t> February 2021</a:t>
            </a:r>
            <a:br>
              <a:rPr lang="en-GB" b="1" dirty="0"/>
            </a:br>
            <a:br>
              <a:rPr lang="en-GB" sz="1000" b="1" dirty="0"/>
            </a:br>
            <a:r>
              <a:rPr lang="en-GB" sz="3400" b="1" dirty="0"/>
              <a:t>INSPIRE Coverage data and service implementation candidate Good Practice</a:t>
            </a:r>
            <a:br>
              <a:rPr lang="en-GB" sz="3400" b="1" dirty="0"/>
            </a:br>
            <a:br>
              <a:rPr lang="en-GB" sz="1600" dirty="0"/>
            </a:br>
            <a:r>
              <a:rPr lang="en-GB" sz="2600" dirty="0">
                <a:solidFill>
                  <a:schemeClr val="accent1">
                    <a:lumMod val="75000"/>
                  </a:schemeClr>
                </a:solidFill>
              </a:rPr>
              <a:t>Jordi Escriu, Peter Baumann, Kathi Schleidt</a:t>
            </a:r>
          </a:p>
        </p:txBody>
      </p:sp>
      <p:pic>
        <p:nvPicPr>
          <p:cNvPr id="11" name="image1.png">
            <a:extLst>
              <a:ext uri="{FF2B5EF4-FFF2-40B4-BE49-F238E27FC236}">
                <a16:creationId xmlns:a16="http://schemas.microsoft.com/office/drawing/2014/main" id="{C63250DD-AB70-43FA-9480-E2012E615CC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611449" y="2893797"/>
            <a:ext cx="6969104" cy="357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FE76CD5-C5FB-4666-B84E-2FA7AE989FB8}"/>
              </a:ext>
            </a:extLst>
          </p:cNvPr>
          <p:cNvGrpSpPr/>
          <p:nvPr/>
        </p:nvGrpSpPr>
        <p:grpSpPr>
          <a:xfrm>
            <a:off x="9835356" y="3232846"/>
            <a:ext cx="2111668" cy="2393646"/>
            <a:chOff x="9690247" y="3068360"/>
            <a:chExt cx="2401886" cy="2722619"/>
          </a:xfrm>
        </p:grpSpPr>
        <p:pic>
          <p:nvPicPr>
            <p:cNvPr id="15" name="Picture 2" descr="T:\promocio\imatge_corporativa_i_logos\icgc\piv\definitiu\icgc_rgb.jpg">
              <a:extLst>
                <a:ext uri="{FF2B5EF4-FFF2-40B4-BE49-F238E27FC236}">
                  <a16:creationId xmlns:a16="http://schemas.microsoft.com/office/drawing/2014/main" id="{BC41EAFC-56D0-42F3-9B5A-FD37C4562C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1302" y="5133815"/>
              <a:ext cx="1611828" cy="657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39357A8-CB17-48CB-A7DB-0EDEA45A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3157" y="4458899"/>
              <a:ext cx="1609975" cy="54924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6F9681-587A-4532-B501-6EE146674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2460" y="3068360"/>
              <a:ext cx="1568619" cy="708409"/>
            </a:xfrm>
            <a:prstGeom prst="rect">
              <a:avLst/>
            </a:prstGeom>
          </p:spPr>
        </p:pic>
        <p:pic>
          <p:nvPicPr>
            <p:cNvPr id="18" name="Picture 17" descr="C:\Dokumente und Einstellungen\baumann\Eigene Dateien\Eigene Bilder\Rasdaman\logo-rasdaman.gif">
              <a:extLst>
                <a:ext uri="{FF2B5EF4-FFF2-40B4-BE49-F238E27FC236}">
                  <a16:creationId xmlns:a16="http://schemas.microsoft.com/office/drawing/2014/main" id="{D7DD7FAE-E6A0-4BC5-A656-DD1EE9C13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690247" y="3952526"/>
              <a:ext cx="1087437" cy="423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19" name="Object 6">
              <a:extLst>
                <a:ext uri="{FF2B5EF4-FFF2-40B4-BE49-F238E27FC236}">
                  <a16:creationId xmlns:a16="http://schemas.microsoft.com/office/drawing/2014/main" id="{93533F24-8D7E-4B07-AD7B-D53C077F56C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24973290"/>
                </p:ext>
              </p:extLst>
            </p:nvPr>
          </p:nvGraphicFramePr>
          <p:xfrm>
            <a:off x="10860233" y="3864538"/>
            <a:ext cx="1231900" cy="530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r:id="rId8" imgW="4160881" imgH="1790476" progId="">
                    <p:embed/>
                  </p:oleObj>
                </mc:Choice>
                <mc:Fallback>
                  <p:oleObj r:id="rId8" imgW="4160881" imgH="1790476" progId="">
                    <p:embed/>
                    <p:pic>
                      <p:nvPicPr>
                        <p:cNvPr id="19" name="Object 6">
                          <a:extLst>
                            <a:ext uri="{FF2B5EF4-FFF2-40B4-BE49-F238E27FC236}">
                              <a16:creationId xmlns:a16="http://schemas.microsoft.com/office/drawing/2014/main" id="{93533F24-8D7E-4B07-AD7B-D53C077F56C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60233" y="3864538"/>
                          <a:ext cx="1231900" cy="5302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0" name="Picture 19" descr="http://www.deegree.org/images/logos/inspire-logo.jpg">
            <a:hlinkClick r:id="rId10"/>
            <a:extLst>
              <a:ext uri="{FF2B5EF4-FFF2-40B4-BE49-F238E27FC236}">
                <a16:creationId xmlns:a16="http://schemas.microsoft.com/office/drawing/2014/main" id="{997E50EA-8F91-42CD-ACB9-26FDCDA651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0" b="5074"/>
          <a:stretch/>
        </p:blipFill>
        <p:spPr bwMode="auto">
          <a:xfrm>
            <a:off x="237786" y="3496128"/>
            <a:ext cx="2118860" cy="213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554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9431FB-9396-4A7B-9838-2C11829E255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67153" y="1620000"/>
            <a:ext cx="10263893" cy="4170363"/>
          </a:xfrm>
        </p:spPr>
        <p:txBody>
          <a:bodyPr/>
          <a:lstStyle/>
          <a:p>
            <a:pPr marL="360363" indent="-360363" algn="just"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Available through the demonstration service: </a:t>
            </a:r>
            <a:r>
              <a:rPr lang="en-GB" sz="2000" u="sng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https://inspire-wcs.eu</a:t>
            </a:r>
            <a:r>
              <a:rPr lang="en-GB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60363" indent="-360363" algn="just"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Reusing a common endpoint: </a:t>
            </a:r>
            <a:r>
              <a:rPr lang="en-GB" sz="2000" u="sng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https://inspire.rasdaman.org/rasdaman/ows?</a:t>
            </a:r>
            <a:r>
              <a:rPr lang="en-GB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60363" indent="-360363" algn="just"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Implemented using the </a:t>
            </a:r>
            <a:r>
              <a:rPr lang="en-GB" sz="2000" dirty="0"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rasdaman.com</a:t>
            </a:r>
            <a:r>
              <a:rPr lang="en-GB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WCS/WCPS engine. </a:t>
            </a:r>
          </a:p>
          <a:p>
            <a:pPr marL="360363" indent="-360363" algn="just"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Sample INSPIRE coverages in the scope of the EL, OI and LC themes:  </a:t>
            </a:r>
            <a:endParaRPr lang="es-ES" sz="2000" dirty="0">
              <a:solidFill>
                <a:srgbClr val="00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6450" lvl="1" indent="-360363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1800" u="sng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Institut</a:t>
            </a:r>
            <a:r>
              <a:rPr lang="en-GB" sz="1800" u="sng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en-GB" sz="1800" u="sng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Cartogràfic</a:t>
            </a:r>
            <a:r>
              <a:rPr lang="en-GB" sz="1800" u="sng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en-GB" sz="1800" u="sng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i</a:t>
            </a:r>
            <a:r>
              <a:rPr lang="en-GB" sz="1800" u="sng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 </a:t>
            </a:r>
            <a:r>
              <a:rPr lang="en-GB" sz="1800" u="sng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Geològic</a:t>
            </a:r>
            <a:r>
              <a:rPr lang="en-GB" sz="1800" u="sng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 de Catalunya (ICGC)</a:t>
            </a:r>
            <a:r>
              <a:rPr lang="en-GB" sz="18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Spain. </a:t>
            </a:r>
          </a:p>
          <a:p>
            <a:pPr marL="806450" lvl="1" indent="-360363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1800" u="sng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Landesamt</a:t>
            </a:r>
            <a:r>
              <a:rPr lang="en-GB" sz="1800" u="sng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en-GB" sz="1800" u="sng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für</a:t>
            </a:r>
            <a:r>
              <a:rPr lang="en-GB" sz="1800" u="sng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en-GB" sz="1800" u="sng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Vermessung</a:t>
            </a:r>
            <a:r>
              <a:rPr lang="en-GB" sz="1800" u="sng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 und Geoinformation Schleswig-Holstein (SH)</a:t>
            </a:r>
            <a:r>
              <a:rPr lang="en-GB" sz="18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Germany. </a:t>
            </a:r>
          </a:p>
          <a:p>
            <a:pPr marL="806450" lvl="1" indent="-360363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1800" u="sng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Finnish Environment Institute (SYKE)</a:t>
            </a:r>
            <a:r>
              <a:rPr lang="en-GB" sz="18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Finland. </a:t>
            </a:r>
          </a:p>
          <a:p>
            <a:pPr marL="360363" indent="-360363"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Other data providers have additionally expressed their interest in implementing the good practice.</a:t>
            </a:r>
          </a:p>
          <a:p>
            <a:pPr marL="360363" indent="-360363"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Looking forward for its official endorsement by INSPIRE MIG to invest resources in a comprehensive implementation. </a:t>
            </a:r>
            <a:endParaRPr lang="es-ES" sz="2000" dirty="0">
              <a:solidFill>
                <a:srgbClr val="000000"/>
              </a:solidFill>
            </a:endParaRPr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7B2BBC-C0E3-453F-BAA3-9B212ADD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INSPIRE Coverages Good Practice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GB" dirty="0"/>
              <a:t>Implementation and support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986566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9431FB-9396-4A7B-9838-2C11829E255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67153" y="1620000"/>
            <a:ext cx="6623146" cy="4359288"/>
          </a:xfrm>
        </p:spPr>
        <p:txBody>
          <a:bodyPr/>
          <a:lstStyle/>
          <a:p>
            <a:pPr marL="360363" indent="-360363">
              <a:spcAft>
                <a:spcPts val="600"/>
              </a:spcAft>
            </a:pPr>
            <a:r>
              <a:rPr lang="en-GB" sz="2000" dirty="0">
                <a:solidFill>
                  <a:srgbClr val="000000"/>
                </a:solidFill>
              </a:rPr>
              <a:t>Sample GetCoverage requests (OI):</a:t>
            </a:r>
          </a:p>
          <a:p>
            <a:pPr marL="714375" lvl="1" indent="-268288">
              <a:spcBef>
                <a:spcPts val="600"/>
              </a:spcBef>
              <a:spcAft>
                <a:spcPts val="600"/>
              </a:spcAft>
            </a:pPr>
            <a:r>
              <a:rPr lang="en-GB" sz="1400" dirty="0">
                <a:hlinkClick r:id="rId2"/>
              </a:rPr>
              <a:t>https://inspire.rasdaman.org/rasdaman/ows?service=WCS&amp;version=2.0.1&amp;request=GetCoverage&amp;coverageId=INSPIRE_OI_IR&amp;subset=E(480000,482000)&amp;subset=N(4651150,4652100)&amp;format=image/jpeg</a:t>
            </a:r>
            <a:endParaRPr lang="en-GB" sz="1400" dirty="0"/>
          </a:p>
          <a:p>
            <a:pPr marL="714375" lvl="1" indent="-268288">
              <a:spcBef>
                <a:spcPts val="600"/>
              </a:spcBef>
              <a:spcAft>
                <a:spcPts val="600"/>
              </a:spcAft>
            </a:pPr>
            <a:r>
              <a:rPr lang="en-GB" sz="1400" dirty="0">
                <a:hlinkClick r:id="rId3"/>
              </a:rPr>
              <a:t>https://inspire.rasdaman.org/rasdaman/ows?service=WCS&amp;version=2.0.1&amp;request=GetCoverage&amp;coverageId=INSPIRE_OI_IR&amp;subset=E(480000,482000)&amp;subset=N(4651150,4652100)&amp;format=application/gml+xml</a:t>
            </a:r>
            <a:r>
              <a:rPr lang="en-GB" sz="1400" dirty="0"/>
              <a:t> </a:t>
            </a:r>
          </a:p>
          <a:p>
            <a:pPr marL="360363" indent="-360363">
              <a:spcBef>
                <a:spcPts val="1200"/>
              </a:spcBef>
              <a:spcAft>
                <a:spcPts val="600"/>
              </a:spcAft>
            </a:pPr>
            <a:r>
              <a:rPr lang="en-GB" sz="2000" dirty="0">
                <a:solidFill>
                  <a:srgbClr val="000000"/>
                </a:solidFill>
              </a:rPr>
              <a:t>More examples available at:</a:t>
            </a:r>
          </a:p>
          <a:p>
            <a:pPr marL="360363" indent="0">
              <a:spcAft>
                <a:spcPts val="600"/>
              </a:spcAft>
              <a:buNone/>
            </a:pPr>
            <a:r>
              <a:rPr lang="en-GB" sz="2000" u="sng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https://inspire-wcs.eu</a:t>
            </a:r>
            <a:r>
              <a:rPr lang="en-GB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60363" indent="-360363">
              <a:spcBef>
                <a:spcPts val="1200"/>
              </a:spcBef>
              <a:spcAft>
                <a:spcPts val="600"/>
              </a:spcAft>
            </a:pPr>
            <a:r>
              <a:rPr lang="en-GB" sz="2000" dirty="0">
                <a:solidFill>
                  <a:srgbClr val="000000"/>
                </a:solidFill>
              </a:rPr>
              <a:t>Use of coverages in INSPIRE:</a:t>
            </a:r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7B2BBC-C0E3-453F-BAA3-9B212ADD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INSPIRE Coverages Good Practice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GB" dirty="0"/>
              <a:t>Implementation and support</a:t>
            </a:r>
            <a:endParaRPr lang="ca-E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E0C22FA-8B85-47D4-95E5-9657C06EC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354" y="1457956"/>
            <a:ext cx="3447016" cy="1637333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8C869-5650-4BD8-8993-231A58677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893" y="3749809"/>
            <a:ext cx="3636443" cy="2940183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B7D68B-F168-4FEE-AFEE-E6C829516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7735" y="5156259"/>
            <a:ext cx="3228911" cy="1533733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02AA75-471A-447D-83A6-BC58E2DBFB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5166" y="3250039"/>
            <a:ext cx="3104350" cy="3439954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4691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9431FB-9396-4A7B-9838-2C11829E255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69875" lvl="0" indent="-269875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2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Interoperable provision of INSPIRE coverage data according OGC CIS 1.0, naturally to be offered through WCS services for at least 9 of the 13 Annex II &amp; III themes involved.</a:t>
            </a:r>
          </a:p>
          <a:p>
            <a:pPr marL="701675" lvl="1" indent="-255588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2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Amended INSPIRE coverage application schemas.</a:t>
            </a:r>
            <a:endParaRPr lang="es-ES" sz="2200" dirty="0">
              <a:solidFill>
                <a:srgbClr val="00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9875" lvl="0" indent="-269875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2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Facilitation of coverage data and services implementation tasks, providing the INSPIRE community with a common, clear implementation path to be reused by many.</a:t>
            </a:r>
            <a:endParaRPr lang="es-ES" sz="2200" dirty="0">
              <a:solidFill>
                <a:srgbClr val="00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9875" lvl="0" indent="-269875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2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Underpinning of WCPS data analytics based on the availability of INSPIRE coverage data (i.e. data cubes), cornerstone for boosting big data technologies across EU.</a:t>
            </a:r>
          </a:p>
          <a:p>
            <a:pPr marL="269875" lvl="0" indent="-269875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22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Optionally, update of the INSPIRE Framework documents.</a:t>
            </a:r>
            <a:endParaRPr lang="es-ES" sz="2200" dirty="0">
              <a:solidFill>
                <a:srgbClr val="00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7B2BBC-C0E3-453F-BAA3-9B212ADD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INSPIRE Coverages Good Practice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GB" dirty="0"/>
              <a:t>Intended outcomes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(if endorsed)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239809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F87425-A7C3-49BB-BB2D-F2DDF8610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99571" y="1620000"/>
            <a:ext cx="6439220" cy="4170363"/>
          </a:xfrm>
        </p:spPr>
        <p:txBody>
          <a:bodyPr/>
          <a:lstStyle/>
          <a:p>
            <a:pPr marL="360363" indent="-360363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 b="1" dirty="0">
                <a:solidFill>
                  <a:srgbClr val="C00000"/>
                </a:solidFill>
                <a:latin typeface="+mj-lt"/>
              </a:rPr>
              <a:t>This Good Practice document</a:t>
            </a:r>
            <a:r>
              <a:rPr lang="en-GB" sz="2000" b="1" dirty="0">
                <a:latin typeface="+mj-lt"/>
              </a:rPr>
              <a:t>:</a:t>
            </a:r>
          </a:p>
          <a:p>
            <a:pPr marL="360363" lvl="1" indent="3175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rgbClr val="000000"/>
                </a:solidFill>
                <a:latin typeface="+mj-lt"/>
                <a:hlinkClick r:id="rId2"/>
              </a:rPr>
              <a:t>https://webgate.ec.europa.eu/fpfis/wikis/download/attachments/559350289/INSPIRE_Coverages_good_practice_v3.pdf?version=1&amp;modificationDate=1612537038530&amp;api=v2</a:t>
            </a:r>
            <a:r>
              <a:rPr lang="en-GB" sz="1600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pPr marL="360363" lvl="1" indent="-360363">
              <a:lnSpc>
                <a:spcPct val="114000"/>
              </a:lnSpc>
              <a:spcAft>
                <a:spcPts val="600"/>
              </a:spcAft>
              <a:buSzPts val="2400"/>
            </a:pPr>
            <a:r>
              <a:rPr lang="en-GB" b="1" dirty="0">
                <a:solidFill>
                  <a:srgbClr val="C00000"/>
                </a:solidFill>
                <a:latin typeface="+mj-lt"/>
              </a:rPr>
              <a:t>Amended schemas (EL, OI, LC):</a:t>
            </a:r>
          </a:p>
          <a:p>
            <a:pPr marL="360363" lvl="1" indent="0">
              <a:spcBef>
                <a:spcPts val="600"/>
              </a:spcBef>
              <a:spcAft>
                <a:spcPts val="600"/>
              </a:spcAft>
              <a:buSzPts val="2400"/>
              <a:buNone/>
            </a:pPr>
            <a:r>
              <a:rPr lang="en-GB" sz="1600" dirty="0">
                <a:solidFill>
                  <a:srgbClr val="000000"/>
                </a:solidFill>
                <a:latin typeface="+mj-lt"/>
                <a:hlinkClick r:id="rId3"/>
              </a:rPr>
              <a:t>https://schema.datacove.eu/ElevationGridCoverageMetadata.xsd</a:t>
            </a:r>
            <a:r>
              <a:rPr lang="en-GB" sz="1600" dirty="0">
                <a:solidFill>
                  <a:srgbClr val="000000"/>
                </a:solidFill>
                <a:latin typeface="+mj-lt"/>
              </a:rPr>
              <a:t>  </a:t>
            </a:r>
          </a:p>
          <a:p>
            <a:pPr marL="360363" lvl="1" indent="0">
              <a:spcBef>
                <a:spcPts val="600"/>
              </a:spcBef>
              <a:spcAft>
                <a:spcPts val="600"/>
              </a:spcAft>
              <a:buSzPts val="2400"/>
              <a:buNone/>
            </a:pPr>
            <a:r>
              <a:rPr lang="en-GB" sz="1600" dirty="0">
                <a:solidFill>
                  <a:srgbClr val="000000"/>
                </a:solidFill>
                <a:latin typeface="+mj-lt"/>
                <a:hlinkClick r:id="rId4"/>
              </a:rPr>
              <a:t>https://schema.datacove.eu/OrthoimageryMetadata.xsd</a:t>
            </a:r>
            <a:r>
              <a:rPr lang="en-GB" sz="1600" dirty="0">
                <a:solidFill>
                  <a:srgbClr val="000000"/>
                </a:solidFill>
                <a:latin typeface="+mj-lt"/>
              </a:rPr>
              <a:t>  </a:t>
            </a:r>
          </a:p>
          <a:p>
            <a:pPr marL="360363" lvl="1" indent="0">
              <a:spcBef>
                <a:spcPts val="600"/>
              </a:spcBef>
              <a:spcAft>
                <a:spcPts val="600"/>
              </a:spcAft>
              <a:buSzPts val="2400"/>
              <a:buNone/>
            </a:pPr>
            <a:r>
              <a:rPr lang="en-GB" sz="1600" dirty="0">
                <a:solidFill>
                  <a:srgbClr val="000000"/>
                </a:solidFill>
                <a:latin typeface="+mj-lt"/>
                <a:hlinkClick r:id="rId5"/>
              </a:rPr>
              <a:t>http://test.datacove.eu/LandCoverRasterMDExt.xsd</a:t>
            </a:r>
            <a:r>
              <a:rPr lang="en-GB" sz="1600" dirty="0">
                <a:solidFill>
                  <a:srgbClr val="000000"/>
                </a:solidFill>
                <a:latin typeface="+mj-lt"/>
              </a:rPr>
              <a:t>  </a:t>
            </a:r>
          </a:p>
          <a:p>
            <a:pPr marL="360363" lvl="1" indent="-360363">
              <a:lnSpc>
                <a:spcPct val="114000"/>
              </a:lnSpc>
              <a:spcAft>
                <a:spcPts val="600"/>
              </a:spcAft>
              <a:buSzPts val="2400"/>
            </a:pPr>
            <a:r>
              <a:rPr lang="en-GB" b="1" dirty="0">
                <a:solidFill>
                  <a:srgbClr val="C00000"/>
                </a:solidFill>
                <a:latin typeface="+mj-lt"/>
              </a:rPr>
              <a:t>Website &amp; Demo service:</a:t>
            </a:r>
          </a:p>
          <a:p>
            <a:pPr marL="360363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600" u="sng" dirty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https://inspire-wcs.eu</a:t>
            </a:r>
            <a:endParaRPr lang="ca-ES" sz="16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1CA614-A409-4418-A503-FA1F302A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INSPIRE Coverages Good Practice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GB" dirty="0"/>
              <a:t>Main Links &amp; References</a:t>
            </a:r>
            <a:endParaRPr lang="ca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04FB7-9D08-47D0-9DF9-DE9D85DDFA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6702" y="966398"/>
            <a:ext cx="4766364" cy="5670712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1A76E3-183C-4EDC-9389-AAEBAB80E6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287" y="3705181"/>
            <a:ext cx="5537195" cy="328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84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F87425-A7C3-49BB-BB2D-F2DDF86102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67154" y="1825624"/>
            <a:ext cx="8599468" cy="4170363"/>
          </a:xfrm>
        </p:spPr>
        <p:txBody>
          <a:bodyPr/>
          <a:lstStyle/>
          <a:p>
            <a:pPr marL="360363" indent="-360363">
              <a:lnSpc>
                <a:spcPct val="120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sz="2000" b="1" dirty="0">
                <a:solidFill>
                  <a:srgbClr val="000000"/>
                </a:solidFill>
              </a:rPr>
              <a:t>Results &amp; Demos from the “INSPIRE Coverages demystified” session (Online INSPIRE Conference 2020), focused on OI, EL, LC</a:t>
            </a:r>
            <a:r>
              <a:rPr lang="en-US" sz="2000" dirty="0">
                <a:solidFill>
                  <a:srgbClr val="000000"/>
                </a:solidFill>
              </a:rPr>
              <a:t>:</a:t>
            </a:r>
          </a:p>
          <a:p>
            <a:pPr marL="360363" indent="0">
              <a:lnSpc>
                <a:spcPct val="120000"/>
              </a:lnSpc>
              <a:spcBef>
                <a:spcPts val="1200"/>
              </a:spcBef>
              <a:spcAft>
                <a:spcPts val="300"/>
              </a:spcAft>
              <a:buNone/>
            </a:pPr>
            <a:r>
              <a:rPr lang="es-ES" sz="1800" dirty="0">
                <a:hlinkClick r:id="rId2"/>
              </a:rPr>
              <a:t>https://inspire.ec.europa.eu/conference2020/webinars/inspire-coverages-demystified</a:t>
            </a:r>
            <a:endParaRPr lang="en-US" sz="1800" dirty="0"/>
          </a:p>
          <a:p>
            <a:pPr lvl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rgbClr val="000000"/>
                </a:solidFill>
              </a:rPr>
              <a:t>INSPIRE coverage (metadata) schemas.</a:t>
            </a:r>
          </a:p>
          <a:p>
            <a:pPr lvl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rgbClr val="000000"/>
                </a:solidFill>
              </a:rPr>
              <a:t>Examples of WCS/WCPS services.</a:t>
            </a:r>
          </a:p>
          <a:p>
            <a:pPr lvl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rgbClr val="000000"/>
                </a:solidFill>
              </a:rPr>
              <a:t>Examples of INSPIRE coverage metadata. </a:t>
            </a:r>
          </a:p>
          <a:p>
            <a:pPr marL="360363" indent="-360363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2000" b="1" dirty="0">
                <a:solidFill>
                  <a:srgbClr val="000000"/>
                </a:solidFill>
              </a:rPr>
              <a:t>“</a:t>
            </a:r>
            <a:r>
              <a:rPr lang="en-US" sz="2000" b="1" dirty="0">
                <a:solidFill>
                  <a:srgbClr val="000000"/>
                </a:solidFill>
              </a:rPr>
              <a:t>INSPIRE coverages: an analysis and some suggestions</a:t>
            </a:r>
            <a:r>
              <a:rPr lang="en-GB" sz="2000" b="1" dirty="0">
                <a:solidFill>
                  <a:srgbClr val="000000"/>
                </a:solidFill>
              </a:rPr>
              <a:t>” - Article</a:t>
            </a:r>
            <a:r>
              <a:rPr lang="en-GB" sz="2000" dirty="0">
                <a:solidFill>
                  <a:srgbClr val="000000"/>
                </a:solidFill>
              </a:rPr>
              <a:t> with first suggestions:</a:t>
            </a:r>
          </a:p>
          <a:p>
            <a:pPr marL="360000" lvl="1" inden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s-ES" sz="1800" dirty="0">
                <a:hlinkClick r:id="rId3"/>
              </a:rPr>
              <a:t>https://link.springer.com/article/10.1186%2Fs40965-019-0059-x</a:t>
            </a:r>
            <a:r>
              <a:rPr lang="es-ES" sz="1800" dirty="0"/>
              <a:t> </a:t>
            </a:r>
            <a:endParaRPr lang="en-GB" sz="1800" dirty="0"/>
          </a:p>
          <a:p>
            <a:pPr>
              <a:lnSpc>
                <a:spcPct val="120000"/>
              </a:lnSpc>
              <a:spcBef>
                <a:spcPts val="1800"/>
              </a:spcBef>
              <a:spcAft>
                <a:spcPts val="300"/>
              </a:spcAft>
            </a:pPr>
            <a:endParaRPr lang="en-US" sz="1600" b="1" dirty="0"/>
          </a:p>
          <a:p>
            <a:pPr marL="269875" indent="0">
              <a:lnSpc>
                <a:spcPct val="120000"/>
              </a:lnSpc>
              <a:spcBef>
                <a:spcPts val="1800"/>
              </a:spcBef>
              <a:spcAft>
                <a:spcPts val="300"/>
              </a:spcAft>
              <a:buNone/>
            </a:pPr>
            <a:endParaRPr lang="en-US" sz="1600" b="1" dirty="0"/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1CA614-A409-4418-A503-FA1F302A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INSPIRE Coverages Good Practice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GB" dirty="0"/>
              <a:t>Additional Links &amp; References</a:t>
            </a:r>
            <a:endParaRPr lang="ca-ES" dirty="0"/>
          </a:p>
        </p:txBody>
      </p:sp>
      <p:pic>
        <p:nvPicPr>
          <p:cNvPr id="4" name="Picture 2" descr="https://static-content.springer.com/cover/journal/40965/4/1.jpg">
            <a:extLst>
              <a:ext uri="{FF2B5EF4-FFF2-40B4-BE49-F238E27FC236}">
                <a16:creationId xmlns:a16="http://schemas.microsoft.com/office/drawing/2014/main" id="{41BB8310-15B3-42FF-BAFE-B28C455AF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880" y="3910805"/>
            <a:ext cx="2052522" cy="272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964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933D2E-1C94-4F6E-BB71-7B8FFED8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Coverage basics and Standards</a:t>
            </a:r>
            <a:endParaRPr lang="ca-ES" b="1" dirty="0">
              <a:solidFill>
                <a:srgbClr val="C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9F5565-B4DE-4C83-A3E4-694952DEAF83}"/>
              </a:ext>
            </a:extLst>
          </p:cNvPr>
          <p:cNvGrpSpPr/>
          <p:nvPr/>
        </p:nvGrpSpPr>
        <p:grpSpPr>
          <a:xfrm>
            <a:off x="3169997" y="1675120"/>
            <a:ext cx="5852006" cy="4818716"/>
            <a:chOff x="1972235" y="1675120"/>
            <a:chExt cx="5852006" cy="4818716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E13C389-DA31-4707-9280-D53FF5AC33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64089" t="18283" r="5491" b="6250"/>
            <a:stretch/>
          </p:blipFill>
          <p:spPr bwMode="auto">
            <a:xfrm>
              <a:off x="4367761" y="1675120"/>
              <a:ext cx="3456480" cy="4818716"/>
            </a:xfrm>
            <a:prstGeom prst="rect">
              <a:avLst/>
            </a:prstGeom>
            <a:ln w="9525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92C612-2515-4C08-A312-3F1F632C7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2235" y="3251755"/>
              <a:ext cx="2330824" cy="2490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8791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ACA791-8019-4F75-B324-952E2D93F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999" y="1800000"/>
            <a:ext cx="11652001" cy="5066126"/>
          </a:xfrm>
        </p:spPr>
        <p:txBody>
          <a:bodyPr/>
          <a:lstStyle/>
          <a:p>
            <a:pPr marL="76200" indent="0">
              <a:spcBef>
                <a:spcPts val="400"/>
              </a:spcBef>
              <a:spcAft>
                <a:spcPts val="400"/>
              </a:spcAft>
              <a:buNone/>
              <a:tabLst>
                <a:tab pos="1344613" algn="l"/>
              </a:tabLst>
            </a:pPr>
            <a:endParaRPr lang="en-GB" sz="1200" b="1" dirty="0">
              <a:solidFill>
                <a:schemeClr val="accent6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76200" indent="0">
              <a:spcBef>
                <a:spcPts val="400"/>
              </a:spcBef>
              <a:spcAft>
                <a:spcPts val="400"/>
              </a:spcAft>
              <a:buNone/>
              <a:tabLst>
                <a:tab pos="1344613" algn="l"/>
              </a:tabLst>
            </a:pPr>
            <a:r>
              <a:rPr lang="en-GB" sz="2200" b="1" dirty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Section 1.	</a:t>
            </a:r>
            <a:r>
              <a:rPr lang="en-GB" sz="2200" b="1" dirty="0">
                <a:solidFill>
                  <a:srgbClr val="034EA2"/>
                </a:solidFill>
                <a:latin typeface="Arial Narrow" panose="020B0606020202030204" pitchFamily="34" charset="0"/>
              </a:rPr>
              <a:t>Introduction: Context and Summary of the candidate GP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– </a:t>
            </a:r>
            <a:r>
              <a:rPr lang="de-DE" sz="22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Jordi Escriu</a:t>
            </a:r>
            <a:endParaRPr lang="en-GB" sz="2200" b="1" dirty="0">
              <a:solidFill>
                <a:srgbClr val="034EA2"/>
              </a:solidFill>
              <a:latin typeface="Arial Narrow" panose="020B0606020202030204" pitchFamily="34" charset="0"/>
            </a:endParaRPr>
          </a:p>
          <a:p>
            <a:pPr marL="76200" indent="0">
              <a:spcBef>
                <a:spcPts val="400"/>
              </a:spcBef>
              <a:spcAft>
                <a:spcPts val="400"/>
              </a:spcAft>
              <a:buNone/>
              <a:tabLst>
                <a:tab pos="1344613" algn="l"/>
              </a:tabLst>
            </a:pPr>
            <a:r>
              <a:rPr lang="en-GB" sz="2200" b="1" dirty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Section 2.	</a:t>
            </a:r>
            <a:r>
              <a:rPr lang="en-GB" sz="2200" b="1" dirty="0">
                <a:solidFill>
                  <a:srgbClr val="034EA2"/>
                </a:solidFill>
                <a:latin typeface="Arial Narrow" panose="020B0606020202030204" pitchFamily="34" charset="0"/>
              </a:rPr>
              <a:t>Coverage basics and Standards.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–</a:t>
            </a:r>
            <a:r>
              <a:rPr lang="en-GB" sz="22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Peter Baumann</a:t>
            </a:r>
            <a:endParaRPr lang="en-GB" sz="2200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76200" indent="0">
              <a:spcBef>
                <a:spcPts val="400"/>
              </a:spcBef>
              <a:spcAft>
                <a:spcPts val="400"/>
              </a:spcAft>
              <a:buNone/>
              <a:tabLst>
                <a:tab pos="1344613" algn="l"/>
              </a:tabLst>
            </a:pPr>
            <a:r>
              <a:rPr lang="en-GB" sz="2200" b="1" dirty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Section 3. 	</a:t>
            </a:r>
            <a:r>
              <a:rPr lang="en-GB" sz="2200" b="1" dirty="0">
                <a:solidFill>
                  <a:srgbClr val="034EA2"/>
                </a:solidFill>
                <a:latin typeface="Arial Narrow" panose="020B0606020202030204" pitchFamily="34" charset="0"/>
              </a:rPr>
              <a:t>Coverages in INSPIRE.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– </a:t>
            </a:r>
            <a:r>
              <a:rPr lang="de-DE" sz="22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Jordi Escriu</a:t>
            </a:r>
            <a:endParaRPr lang="en-US" sz="2200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76200" indent="0">
              <a:spcBef>
                <a:spcPts val="400"/>
              </a:spcBef>
              <a:spcAft>
                <a:spcPts val="400"/>
              </a:spcAft>
              <a:buNone/>
              <a:tabLst>
                <a:tab pos="1344613" algn="l"/>
              </a:tabLst>
            </a:pPr>
            <a:r>
              <a:rPr lang="en-GB" sz="2200" b="1" dirty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Section 4. 	</a:t>
            </a:r>
            <a:r>
              <a:rPr lang="en-GB" sz="2200" b="1" dirty="0">
                <a:solidFill>
                  <a:srgbClr val="034EA2"/>
                </a:solidFill>
                <a:latin typeface="Arial Narrow" panose="020B0606020202030204" pitchFamily="34" charset="0"/>
              </a:rPr>
              <a:t>Deployment of Data Sets.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– Kathi Schleidt, Peter Baumann</a:t>
            </a:r>
            <a:endParaRPr lang="en-GB" sz="2200" b="1" dirty="0">
              <a:solidFill>
                <a:srgbClr val="034EA2"/>
              </a:solidFill>
              <a:latin typeface="Arial Narrow" panose="020B0606020202030204" pitchFamily="34" charset="0"/>
            </a:endParaRPr>
          </a:p>
          <a:p>
            <a:pPr marL="719138" indent="-287338">
              <a:spcBef>
                <a:spcPts val="400"/>
              </a:spcBef>
              <a:spcAft>
                <a:spcPts val="400"/>
              </a:spcAft>
            </a:pPr>
            <a:r>
              <a:rPr lang="en-US" sz="2200" dirty="0">
                <a:latin typeface="Arial Narrow" panose="020B0606020202030204" pitchFamily="34" charset="0"/>
              </a:rPr>
              <a:t>Schema modifications + Adding INSPIRE coverage properties.</a:t>
            </a:r>
            <a:endParaRPr lang="en-US" sz="2200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719138" indent="-287338">
              <a:spcBef>
                <a:spcPts val="400"/>
              </a:spcBef>
              <a:spcAft>
                <a:spcPts val="400"/>
              </a:spcAft>
            </a:pPr>
            <a:r>
              <a:rPr lang="en-US" sz="2200" dirty="0">
                <a:latin typeface="Arial Narrow" panose="020B0606020202030204" pitchFamily="34" charset="0"/>
              </a:rPr>
              <a:t>Live data ingestion demo: Data retrieval &amp; import</a:t>
            </a:r>
            <a:endParaRPr lang="en-GB" sz="2200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76200" indent="0">
              <a:spcBef>
                <a:spcPts val="400"/>
              </a:spcBef>
              <a:spcAft>
                <a:spcPts val="400"/>
              </a:spcAft>
              <a:buNone/>
              <a:tabLst>
                <a:tab pos="1344613" algn="l"/>
              </a:tabLst>
            </a:pPr>
            <a:r>
              <a:rPr lang="en-GB" sz="2200" b="1" dirty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Section 5. 	</a:t>
            </a:r>
            <a:r>
              <a:rPr lang="en-GB" sz="2200" b="1" dirty="0">
                <a:solidFill>
                  <a:srgbClr val="034EA2"/>
                </a:solidFill>
                <a:latin typeface="Arial Narrow" panose="020B0606020202030204" pitchFamily="34" charset="0"/>
              </a:rPr>
              <a:t>Using Coverages.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–</a:t>
            </a:r>
            <a:r>
              <a:rPr lang="en-GB" sz="22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Peter Baumann</a:t>
            </a:r>
            <a:endParaRPr lang="en-GB" sz="2200" b="1" dirty="0">
              <a:solidFill>
                <a:srgbClr val="034EA2"/>
              </a:solidFill>
              <a:latin typeface="Arial Narrow" panose="020B0606020202030204" pitchFamily="34" charset="0"/>
            </a:endParaRPr>
          </a:p>
          <a:p>
            <a:pPr marL="719138" indent="-287338">
              <a:spcBef>
                <a:spcPts val="400"/>
              </a:spcBef>
              <a:spcAft>
                <a:spcPts val="400"/>
              </a:spcAft>
              <a:tabLst>
                <a:tab pos="1344613" algn="l"/>
              </a:tabLst>
            </a:pPr>
            <a:r>
              <a:rPr lang="en-US" sz="2200" dirty="0">
                <a:latin typeface="Arial Narrow" panose="020B0606020202030204" pitchFamily="34" charset="0"/>
              </a:rPr>
              <a:t>Live demos &amp;</a:t>
            </a:r>
            <a:r>
              <a:rPr lang="en-GB" sz="2200" dirty="0">
                <a:latin typeface="Arial Narrow" panose="020B0606020202030204" pitchFamily="34" charset="0"/>
              </a:rPr>
              <a:t> Outlook: on WMS, Copernicus federation, Access control, Visualization.</a:t>
            </a:r>
          </a:p>
          <a:p>
            <a:pPr marL="76200" indent="0">
              <a:spcBef>
                <a:spcPts val="400"/>
              </a:spcBef>
              <a:spcAft>
                <a:spcPts val="400"/>
              </a:spcAft>
              <a:buNone/>
              <a:tabLst>
                <a:tab pos="1344613" algn="l"/>
              </a:tabLst>
            </a:pPr>
            <a:r>
              <a:rPr lang="en-GB" sz="2200" b="1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Section 6. </a:t>
            </a:r>
            <a:r>
              <a:rPr lang="en-GB" sz="2200" b="1" dirty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	</a:t>
            </a:r>
            <a:r>
              <a:rPr lang="en-GB" sz="2200" b="1" dirty="0">
                <a:solidFill>
                  <a:srgbClr val="034EA2"/>
                </a:solidFill>
                <a:latin typeface="Arial Narrow" panose="020B0606020202030204" pitchFamily="34" charset="0"/>
              </a:rPr>
              <a:t>Conclusions &amp; Outlook.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– </a:t>
            </a:r>
            <a:r>
              <a:rPr lang="de-DE" sz="22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Jordi Escriu</a:t>
            </a:r>
            <a:endParaRPr lang="en-US" sz="2200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76200" indent="0">
              <a:spcBef>
                <a:spcPts val="400"/>
              </a:spcBef>
              <a:buNone/>
              <a:tabLst>
                <a:tab pos="1520825" algn="l"/>
              </a:tabLst>
            </a:pPr>
            <a:r>
              <a:rPr lang="en-GB" sz="2200" b="1" dirty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Discussion &amp; next steps.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– Kathi Schleidt + ALL</a:t>
            </a:r>
            <a:endParaRPr lang="es-ES" sz="2200" dirty="0">
              <a:solidFill>
                <a:srgbClr val="034EA2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94C0F9-8648-4860-93A5-E22D2081C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22" y="244711"/>
            <a:ext cx="10263893" cy="782357"/>
          </a:xfrm>
        </p:spPr>
        <p:txBody>
          <a:bodyPr anchor="t" anchorCtr="0"/>
          <a:lstStyle/>
          <a:p>
            <a:r>
              <a:rPr lang="en-GB" dirty="0"/>
              <a:t>INSPIRE Coverage data and service implement</a:t>
            </a:r>
            <a:r>
              <a:rPr lang="en-GB" dirty="0">
                <a:solidFill>
                  <a:srgbClr val="034EA2"/>
                </a:solidFill>
              </a:rPr>
              <a:t>ation </a:t>
            </a:r>
            <a:r>
              <a:rPr lang="en-GB" dirty="0"/>
              <a:t>candidate Good Practice</a:t>
            </a:r>
            <a:br>
              <a:rPr lang="en-GB" dirty="0"/>
            </a:br>
            <a:br>
              <a:rPr lang="en-GB" sz="1000" dirty="0"/>
            </a:br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76072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0B6E5-AB8A-4FEC-9C19-889BF1F1707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67153" y="906716"/>
            <a:ext cx="10263893" cy="4883647"/>
          </a:xfrm>
        </p:spPr>
        <p:txBody>
          <a:bodyPr/>
          <a:lstStyle/>
          <a:p>
            <a:pPr marL="76200" indent="0" algn="ctr">
              <a:buNone/>
            </a:pPr>
            <a:r>
              <a:rPr lang="en-GB" sz="3200" b="1" dirty="0">
                <a:solidFill>
                  <a:srgbClr val="034EA2"/>
                </a:solidFill>
              </a:rPr>
              <a:t>INSPIRE Coverage data and service implementation candidate Good Practice</a:t>
            </a:r>
            <a:endParaRPr lang="ca-ES" sz="3200" b="1" dirty="0">
              <a:solidFill>
                <a:srgbClr val="034EA2"/>
              </a:solidFill>
            </a:endParaRPr>
          </a:p>
          <a:p>
            <a:pPr marL="76200" indent="0" algn="ctr">
              <a:buNone/>
            </a:pPr>
            <a:endParaRPr lang="ca-ES" sz="3200" b="1" dirty="0">
              <a:solidFill>
                <a:srgbClr val="034EA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933D2E-1C94-4F6E-BB71-7B8FFED8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Introduction</a:t>
            </a:r>
            <a:br>
              <a:rPr lang="en-GB" b="1" dirty="0">
                <a:solidFill>
                  <a:srgbClr val="C00000"/>
                </a:solidFill>
              </a:rPr>
            </a:br>
            <a:endParaRPr lang="ca-ES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7A975-20EA-45BB-8DC0-FD97D2A49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32" y="2189949"/>
            <a:ext cx="4546536" cy="4322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1240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9431FB-9396-4A7B-9838-2C11829E255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67153" y="1620000"/>
            <a:ext cx="11035308" cy="4170363"/>
          </a:xfrm>
        </p:spPr>
        <p:txBody>
          <a:bodyPr/>
          <a:lstStyle/>
          <a:p>
            <a:pPr marL="360363" indent="-360363">
              <a:spcBef>
                <a:spcPts val="300"/>
              </a:spcBef>
              <a:spcAft>
                <a:spcPts val="300"/>
              </a:spcAft>
            </a:pPr>
            <a:r>
              <a:rPr lang="en-GB" sz="2000" b="1" dirty="0">
                <a:solidFill>
                  <a:srgbClr val="000000"/>
                </a:solidFill>
              </a:rPr>
              <a:t>Coverage</a:t>
            </a:r>
            <a:r>
              <a:rPr lang="en-GB" sz="2000" dirty="0">
                <a:solidFill>
                  <a:srgbClr val="000000"/>
                </a:solidFill>
              </a:rPr>
              <a:t> – An OGC standardised way to deliver gridded (raster) data.</a:t>
            </a:r>
            <a:endParaRPr lang="en-GB" sz="2000" b="1" dirty="0">
              <a:solidFill>
                <a:srgbClr val="000000"/>
              </a:solidFill>
            </a:endParaRPr>
          </a:p>
          <a:p>
            <a:pPr marL="360363" indent="-360363">
              <a:spcBef>
                <a:spcPts val="300"/>
              </a:spcBef>
              <a:spcAft>
                <a:spcPts val="300"/>
              </a:spcAft>
            </a:pPr>
            <a:r>
              <a:rPr lang="en-GB" sz="2000" b="1" dirty="0">
                <a:solidFill>
                  <a:srgbClr val="000000"/>
                </a:solidFill>
              </a:rPr>
              <a:t>Identification of issues </a:t>
            </a:r>
            <a:r>
              <a:rPr lang="en-GB" sz="2000" dirty="0">
                <a:solidFill>
                  <a:srgbClr val="000000"/>
                </a:solidFill>
              </a:rPr>
              <a:t>(October 2014 - today)</a:t>
            </a:r>
          </a:p>
          <a:p>
            <a:pPr marL="806450" lvl="1" indent="-268288" defTabSz="984250">
              <a:spcBef>
                <a:spcPts val="300"/>
              </a:spcBef>
              <a:spcAft>
                <a:spcPts val="300"/>
              </a:spcAft>
            </a:pPr>
            <a:r>
              <a:rPr lang="en-GB" sz="1800" dirty="0">
                <a:solidFill>
                  <a:srgbClr val="000000"/>
                </a:solidFill>
              </a:rPr>
              <a:t>Inconsistencies: INSPIRE conceptual model vs. Implementation standard (CIS 1.0).</a:t>
            </a:r>
          </a:p>
          <a:p>
            <a:pPr marL="1076325" lvl="2" indent="-269875" defTabSz="1252538"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Immaturity and inconsistencies of coverage data standards (GML 3.2.1, GML 3.3, CIS 1.0).</a:t>
            </a:r>
          </a:p>
          <a:p>
            <a:pPr marL="1076325" lvl="2" indent="-269875" defTabSz="1252538"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rgbClr val="000000"/>
                </a:solidFill>
              </a:rPr>
              <a:t>Possible misinterpretations.</a:t>
            </a:r>
          </a:p>
          <a:p>
            <a:pPr marL="806450" lvl="1" indent="-276225">
              <a:spcBef>
                <a:spcPts val="300"/>
              </a:spcBef>
              <a:spcAft>
                <a:spcPts val="300"/>
              </a:spcAft>
            </a:pPr>
            <a:r>
              <a:rPr lang="en-GB" sz="1800" dirty="0">
                <a:solidFill>
                  <a:srgbClr val="000000"/>
                </a:solidFill>
              </a:rPr>
              <a:t>INSPIRE added additional properties and model constructs not expected in an OGC-compliant implementation (i.e. not appropriately mapped with encoding rules).</a:t>
            </a:r>
          </a:p>
          <a:p>
            <a:pPr marL="360363" indent="-360363">
              <a:spcBef>
                <a:spcPts val="300"/>
              </a:spcBef>
              <a:spcAft>
                <a:spcPts val="300"/>
              </a:spcAft>
            </a:pPr>
            <a:r>
              <a:rPr lang="en-GB" sz="2000" b="1" dirty="0">
                <a:solidFill>
                  <a:srgbClr val="000000"/>
                </a:solidFill>
              </a:rPr>
              <a:t>Scope</a:t>
            </a:r>
          </a:p>
          <a:p>
            <a:pPr marL="806450" lvl="1" indent="-276225">
              <a:spcBef>
                <a:spcPts val="300"/>
              </a:spcBef>
              <a:spcAft>
                <a:spcPts val="300"/>
              </a:spcAft>
            </a:pPr>
            <a:r>
              <a:rPr lang="en-GB" sz="1800" dirty="0">
                <a:solidFill>
                  <a:srgbClr val="000000"/>
                </a:solidFill>
              </a:rPr>
              <a:t>INSPIRE Thematic Clusters (October 2014 - May 2019).</a:t>
            </a:r>
          </a:p>
          <a:p>
            <a:pPr marL="806450" lvl="1" indent="-276225">
              <a:spcBef>
                <a:spcPts val="300"/>
              </a:spcBef>
              <a:spcAft>
                <a:spcPts val="300"/>
              </a:spcAft>
            </a:pPr>
            <a:r>
              <a:rPr lang="en-GB" sz="1800" dirty="0">
                <a:solidFill>
                  <a:srgbClr val="000000"/>
                </a:solidFill>
              </a:rPr>
              <a:t>INSPIRE Community Forum (From June 2019).</a:t>
            </a:r>
          </a:p>
          <a:p>
            <a:pPr marL="360363" indent="-360363">
              <a:spcBef>
                <a:spcPts val="300"/>
              </a:spcBef>
              <a:spcAft>
                <a:spcPts val="300"/>
              </a:spcAft>
            </a:pPr>
            <a:r>
              <a:rPr lang="en-GB" sz="2000" b="1" dirty="0">
                <a:solidFill>
                  <a:srgbClr val="000000"/>
                </a:solidFill>
              </a:rPr>
              <a:t>Team involved</a:t>
            </a:r>
          </a:p>
          <a:p>
            <a:pPr marL="806450" lvl="1" indent="-276225">
              <a:spcBef>
                <a:spcPts val="300"/>
              </a:spcBef>
              <a:spcAft>
                <a:spcPts val="300"/>
              </a:spcAft>
            </a:pPr>
            <a:r>
              <a:rPr lang="en-GB" sz="1800" dirty="0">
                <a:solidFill>
                  <a:srgbClr val="000000"/>
                </a:solidFill>
              </a:rPr>
              <a:t>Jordi Escriu (IDEC – ICGC, Catalunya - Spain).</a:t>
            </a:r>
          </a:p>
          <a:p>
            <a:pPr marL="806450" lvl="1" indent="-276225">
              <a:spcBef>
                <a:spcPts val="300"/>
              </a:spcBef>
              <a:spcAft>
                <a:spcPts val="300"/>
              </a:spcAft>
            </a:pPr>
            <a:r>
              <a:rPr lang="en-GB" sz="1800" dirty="0">
                <a:solidFill>
                  <a:srgbClr val="000000"/>
                </a:solidFill>
              </a:rPr>
              <a:t>Peter Baumann (Jacobs University + </a:t>
            </a:r>
            <a:r>
              <a:rPr lang="en-GB" sz="1800" dirty="0" err="1">
                <a:solidFill>
                  <a:srgbClr val="000000"/>
                </a:solidFill>
              </a:rPr>
              <a:t>rasdaman</a:t>
            </a:r>
            <a:r>
              <a:rPr lang="en-GB" sz="1800" dirty="0">
                <a:solidFill>
                  <a:srgbClr val="000000"/>
                </a:solidFill>
              </a:rPr>
              <a:t>, Germany).</a:t>
            </a:r>
          </a:p>
          <a:p>
            <a:pPr marL="806450" lvl="1" indent="-276225">
              <a:spcBef>
                <a:spcPts val="300"/>
              </a:spcBef>
              <a:spcAft>
                <a:spcPts val="300"/>
              </a:spcAft>
            </a:pPr>
            <a:r>
              <a:rPr lang="en-GB" sz="1800" dirty="0">
                <a:solidFill>
                  <a:srgbClr val="000000"/>
                </a:solidFill>
              </a:rPr>
              <a:t>Kathi Schleidt (DataCove.eu, Austria).</a:t>
            </a:r>
            <a:endParaRPr lang="ca-ES" sz="1800" dirty="0">
              <a:solidFill>
                <a:srgbClr val="0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7B2BBC-C0E3-453F-BAA3-9B212ADD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Implementation of INSPIRE Coverages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GB" dirty="0"/>
              <a:t>Context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692037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9431FB-9396-4A7B-9838-2C11829E255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67153" y="1620000"/>
            <a:ext cx="10827839" cy="4170363"/>
          </a:xfrm>
        </p:spPr>
        <p:txBody>
          <a:bodyPr/>
          <a:lstStyle/>
          <a:p>
            <a:pPr marL="360363" indent="-3603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 b="1" dirty="0">
                <a:solidFill>
                  <a:srgbClr val="000000"/>
                </a:solidFill>
              </a:rPr>
              <a:t>“</a:t>
            </a:r>
            <a:r>
              <a:rPr lang="en-GB" sz="2000" b="1" dirty="0">
                <a:solidFill>
                  <a:srgbClr val="000000"/>
                </a:solidFill>
                <a:hlinkClick r:id="rId2"/>
              </a:rPr>
              <a:t>Implementation of INSPIRE Coverages</a:t>
            </a:r>
            <a:r>
              <a:rPr lang="en-GB" sz="2000" b="1" dirty="0">
                <a:solidFill>
                  <a:srgbClr val="000000"/>
                </a:solidFill>
              </a:rPr>
              <a:t>”</a:t>
            </a:r>
            <a:r>
              <a:rPr lang="en-GB" sz="2000" dirty="0">
                <a:solidFill>
                  <a:srgbClr val="000000"/>
                </a:solidFill>
              </a:rPr>
              <a:t> – Webinar, 6th November 2017.</a:t>
            </a:r>
            <a:endParaRPr lang="en-GB" sz="2000" b="1" dirty="0"/>
          </a:p>
          <a:p>
            <a:pPr marL="360363" indent="-3603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 b="1" dirty="0">
                <a:solidFill>
                  <a:srgbClr val="000000"/>
                </a:solidFill>
              </a:rPr>
              <a:t>“</a:t>
            </a:r>
            <a:r>
              <a:rPr lang="en-US" sz="2000" b="1" dirty="0">
                <a:solidFill>
                  <a:srgbClr val="000000"/>
                </a:solidFill>
                <a:hlinkClick r:id="rId3"/>
              </a:rPr>
              <a:t>Practicing INSPIRE coverages - Enhancing your data cube implementation assets!</a:t>
            </a:r>
            <a:r>
              <a:rPr lang="en-GB" sz="2000" b="1" dirty="0">
                <a:solidFill>
                  <a:srgbClr val="000000"/>
                </a:solidFill>
              </a:rPr>
              <a:t>” </a:t>
            </a:r>
            <a:r>
              <a:rPr lang="en-GB" sz="2000" dirty="0">
                <a:solidFill>
                  <a:srgbClr val="000000"/>
                </a:solidFill>
              </a:rPr>
              <a:t>– Workshop, INSPIRE Conference 2018 Antwerp.</a:t>
            </a:r>
            <a:endParaRPr lang="en-GB" sz="2000" dirty="0"/>
          </a:p>
          <a:p>
            <a:pPr marL="360363" indent="-3603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 b="1" dirty="0">
                <a:solidFill>
                  <a:srgbClr val="000000"/>
                </a:solidFill>
              </a:rPr>
              <a:t>“</a:t>
            </a:r>
            <a:r>
              <a:rPr lang="en-US" sz="2000" b="1" dirty="0">
                <a:solidFill>
                  <a:srgbClr val="000000"/>
                </a:solidFill>
                <a:hlinkClick r:id="rId4"/>
              </a:rPr>
              <a:t>Feel the power of INSPIRE WCS/WCPS in your hands!</a:t>
            </a:r>
            <a:r>
              <a:rPr lang="en-GB" sz="2000" b="1" dirty="0">
                <a:solidFill>
                  <a:srgbClr val="000000"/>
                </a:solidFill>
              </a:rPr>
              <a:t>” </a:t>
            </a:r>
            <a:r>
              <a:rPr lang="en-GB" sz="2000" dirty="0">
                <a:solidFill>
                  <a:srgbClr val="000000"/>
                </a:solidFill>
              </a:rPr>
              <a:t>– Workshop (</a:t>
            </a:r>
            <a:r>
              <a:rPr lang="en-GB" sz="2000" dirty="0">
                <a:solidFill>
                  <a:srgbClr val="000000"/>
                </a:solidFill>
                <a:hlinkClick r:id="rId5"/>
              </a:rPr>
              <a:t>Summary</a:t>
            </a:r>
            <a:r>
              <a:rPr lang="en-GB" sz="2000" dirty="0">
                <a:solidFill>
                  <a:srgbClr val="000000"/>
                </a:solidFill>
              </a:rPr>
              <a:t>), INSPIRE Helsinki 2019.</a:t>
            </a:r>
            <a:endParaRPr lang="es-ES" sz="2000" dirty="0"/>
          </a:p>
          <a:p>
            <a:pPr marL="360363" lvl="1" indent="-3603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Verdana" pitchFamily="34" charset="0"/>
              <a:buChar char="•"/>
            </a:pPr>
            <a:r>
              <a:rPr lang="en-GB" b="1" dirty="0">
                <a:solidFill>
                  <a:srgbClr val="C00000"/>
                </a:solidFill>
              </a:rPr>
              <a:t>“</a:t>
            </a:r>
            <a:r>
              <a:rPr lang="en-GB" b="1" dirty="0">
                <a:solidFill>
                  <a:srgbClr val="C0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INSPIRE Coverages demystified</a:t>
            </a:r>
            <a:r>
              <a:rPr lang="en-GB" b="1" dirty="0">
                <a:solidFill>
                  <a:srgbClr val="C00000"/>
                </a:solidFill>
              </a:rPr>
              <a:t>”</a:t>
            </a:r>
            <a:r>
              <a:rPr lang="en-GB" b="1" dirty="0"/>
              <a:t> </a:t>
            </a:r>
            <a:r>
              <a:rPr lang="en-GB" dirty="0">
                <a:solidFill>
                  <a:srgbClr val="000000"/>
                </a:solidFill>
              </a:rPr>
              <a:t>– Workshop (</a:t>
            </a:r>
            <a:r>
              <a:rPr lang="en-GB" dirty="0">
                <a:hlinkClick r:id="rId6"/>
              </a:rPr>
              <a:t>Description</a:t>
            </a:r>
            <a:r>
              <a:rPr lang="en-GB" dirty="0"/>
              <a:t> + </a:t>
            </a:r>
            <a:r>
              <a:rPr lang="en-GB" dirty="0">
                <a:hlinkClick r:id="rId7"/>
              </a:rPr>
              <a:t>Presentations + Video</a:t>
            </a:r>
            <a:r>
              <a:rPr lang="en-GB" dirty="0">
                <a:solidFill>
                  <a:srgbClr val="000000"/>
                </a:solidFill>
              </a:rPr>
              <a:t>),</a:t>
            </a:r>
          </a:p>
          <a:p>
            <a:pPr marL="361950" lvl="1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dirty="0">
                <a:solidFill>
                  <a:srgbClr val="C00000"/>
                </a:solidFill>
              </a:rPr>
              <a:t>Online INSPIRE Conference 2020 (10</a:t>
            </a:r>
            <a:r>
              <a:rPr lang="en-GB" baseline="30000" dirty="0">
                <a:solidFill>
                  <a:srgbClr val="C00000"/>
                </a:solidFill>
              </a:rPr>
              <a:t>th</a:t>
            </a:r>
            <a:r>
              <a:rPr lang="en-GB" dirty="0">
                <a:solidFill>
                  <a:srgbClr val="C00000"/>
                </a:solidFill>
              </a:rPr>
              <a:t> June 2020)</a:t>
            </a:r>
            <a:r>
              <a:rPr lang="en-GB" dirty="0">
                <a:solidFill>
                  <a:srgbClr val="000000"/>
                </a:solidFill>
              </a:rPr>
              <a:t>	</a:t>
            </a:r>
          </a:p>
          <a:p>
            <a:pPr marL="360363" lvl="1" indent="-360363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Verdana" pitchFamily="34" charset="0"/>
              <a:buChar char="•"/>
            </a:pPr>
            <a:r>
              <a:rPr lang="en-GB" b="1" dirty="0">
                <a:solidFill>
                  <a:srgbClr val="C00000"/>
                </a:solidFill>
              </a:rPr>
              <a:t>Presentation as candidate INSPIRE Good Practice</a:t>
            </a:r>
            <a:r>
              <a:rPr lang="en-GB" b="1" dirty="0"/>
              <a:t> </a:t>
            </a:r>
            <a:r>
              <a:rPr lang="en-GB" dirty="0">
                <a:solidFill>
                  <a:srgbClr val="000000"/>
                </a:solidFill>
              </a:rPr>
              <a:t>– (</a:t>
            </a:r>
            <a:r>
              <a:rPr lang="en-GB" dirty="0">
                <a:hlinkClick r:id="rId8"/>
              </a:rPr>
              <a:t>Good Practice document</a:t>
            </a:r>
            <a:r>
              <a:rPr lang="en-GB" dirty="0">
                <a:solidFill>
                  <a:srgbClr val="000000"/>
                </a:solidFill>
              </a:rPr>
              <a:t>),</a:t>
            </a:r>
          </a:p>
          <a:p>
            <a:pPr marL="361950" lvl="1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dirty="0">
                <a:solidFill>
                  <a:srgbClr val="C0000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63</a:t>
            </a:r>
            <a:r>
              <a:rPr lang="en-GB" baseline="30000" dirty="0">
                <a:solidFill>
                  <a:srgbClr val="C0000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rd</a:t>
            </a:r>
            <a:r>
              <a:rPr lang="en-GB" dirty="0">
                <a:solidFill>
                  <a:srgbClr val="C0000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MIG-T Meeting</a:t>
            </a:r>
            <a:r>
              <a:rPr lang="en-GB" dirty="0">
                <a:solidFill>
                  <a:srgbClr val="C00000"/>
                </a:solidFill>
              </a:rPr>
              <a:t> (13</a:t>
            </a:r>
            <a:r>
              <a:rPr lang="en-GB" baseline="30000" dirty="0">
                <a:solidFill>
                  <a:srgbClr val="C00000"/>
                </a:solidFill>
              </a:rPr>
              <a:t>th</a:t>
            </a:r>
            <a:r>
              <a:rPr lang="en-GB" dirty="0">
                <a:solidFill>
                  <a:srgbClr val="C00000"/>
                </a:solidFill>
              </a:rPr>
              <a:t> October 2020)</a:t>
            </a:r>
          </a:p>
          <a:p>
            <a:pPr marL="361950" lvl="1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u="sng" dirty="0">
                <a:solidFill>
                  <a:srgbClr val="000000"/>
                </a:solidFill>
              </a:rPr>
              <a:t>Result</a:t>
            </a:r>
            <a:r>
              <a:rPr lang="en-GB" dirty="0">
                <a:solidFill>
                  <a:srgbClr val="000000"/>
                </a:solidFill>
              </a:rPr>
              <a:t>: </a:t>
            </a:r>
            <a:r>
              <a:rPr lang="en-GB" b="1" dirty="0">
                <a:solidFill>
                  <a:srgbClr val="000000"/>
                </a:solidFill>
              </a:rPr>
              <a:t>Endorsed as a candidate!</a:t>
            </a:r>
            <a:endParaRPr lang="es-ES" dirty="0"/>
          </a:p>
          <a:p>
            <a:pPr marL="361950" lvl="1" indent="0">
              <a:spcBef>
                <a:spcPts val="300"/>
              </a:spcBef>
              <a:spcAft>
                <a:spcPts val="300"/>
              </a:spcAft>
              <a:buNone/>
            </a:pPr>
            <a:endParaRPr lang="es-ES" sz="1600" dirty="0"/>
          </a:p>
          <a:p>
            <a:pPr marL="361950" lvl="1" indent="0">
              <a:spcBef>
                <a:spcPts val="300"/>
              </a:spcBef>
              <a:spcAft>
                <a:spcPts val="300"/>
              </a:spcAft>
              <a:buNone/>
            </a:pPr>
            <a:endParaRPr lang="en-GB" sz="1600" dirty="0">
              <a:solidFill>
                <a:srgbClr val="FF0000"/>
              </a:solidFill>
            </a:endParaRPr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7B2BBC-C0E3-453F-BAA3-9B212ADD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Implementation of INSPIRE Coverages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GB" dirty="0"/>
              <a:t>Main activities run till today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16993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2AB4C-EC96-4349-BF2B-EE94DA16F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Implementation of INSPIRE Coverages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GB" dirty="0"/>
              <a:t>A coverage, in plain words</a:t>
            </a:r>
            <a:endParaRPr lang="ca-E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59E1EA-9660-4CEE-A7F9-7267AD46EB90}"/>
              </a:ext>
            </a:extLst>
          </p:cNvPr>
          <p:cNvGrpSpPr/>
          <p:nvPr/>
        </p:nvGrpSpPr>
        <p:grpSpPr>
          <a:xfrm>
            <a:off x="6610804" y="4317674"/>
            <a:ext cx="2307792" cy="2307796"/>
            <a:chOff x="424459" y="3744718"/>
            <a:chExt cx="2307792" cy="23077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A12102-EA3F-4281-9B81-44EE7060A27D}"/>
                </a:ext>
              </a:extLst>
            </p:cNvPr>
            <p:cNvSpPr/>
            <p:nvPr/>
          </p:nvSpPr>
          <p:spPr bwMode="auto">
            <a:xfrm>
              <a:off x="1001401" y="4321660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50292B-9D8C-4FEB-8EC7-CB30FE6F5E48}"/>
                </a:ext>
              </a:extLst>
            </p:cNvPr>
            <p:cNvSpPr/>
            <p:nvPr/>
          </p:nvSpPr>
          <p:spPr bwMode="auto">
            <a:xfrm>
              <a:off x="1578355" y="4321660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7AE02D-15DA-4053-A1A4-48618CBD01A5}"/>
                </a:ext>
              </a:extLst>
            </p:cNvPr>
            <p:cNvSpPr/>
            <p:nvPr/>
          </p:nvSpPr>
          <p:spPr bwMode="auto">
            <a:xfrm>
              <a:off x="2155309" y="4321660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88343C-348B-48DE-8CF9-2A825D515331}"/>
                </a:ext>
              </a:extLst>
            </p:cNvPr>
            <p:cNvSpPr/>
            <p:nvPr/>
          </p:nvSpPr>
          <p:spPr bwMode="auto">
            <a:xfrm>
              <a:off x="1001397" y="4898614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4DBC64-BE38-4977-86FA-17897E3B8C6A}"/>
                </a:ext>
              </a:extLst>
            </p:cNvPr>
            <p:cNvSpPr/>
            <p:nvPr/>
          </p:nvSpPr>
          <p:spPr bwMode="auto">
            <a:xfrm>
              <a:off x="1578351" y="4898614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4EAC50-598F-414F-9669-F0BB8F2652CB}"/>
                </a:ext>
              </a:extLst>
            </p:cNvPr>
            <p:cNvSpPr/>
            <p:nvPr/>
          </p:nvSpPr>
          <p:spPr bwMode="auto">
            <a:xfrm>
              <a:off x="2155305" y="4898614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7AD2B1-F627-48CB-8614-D6E1FA9BEE31}"/>
                </a:ext>
              </a:extLst>
            </p:cNvPr>
            <p:cNvSpPr/>
            <p:nvPr/>
          </p:nvSpPr>
          <p:spPr bwMode="auto">
            <a:xfrm>
              <a:off x="1001397" y="5475572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C5241C-1EFA-48F5-89D9-14BA7D24F24B}"/>
                </a:ext>
              </a:extLst>
            </p:cNvPr>
            <p:cNvSpPr/>
            <p:nvPr/>
          </p:nvSpPr>
          <p:spPr bwMode="auto">
            <a:xfrm>
              <a:off x="1578351" y="5475572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74F166-A6F4-470C-AA9F-35BF00BAE27E}"/>
                </a:ext>
              </a:extLst>
            </p:cNvPr>
            <p:cNvSpPr/>
            <p:nvPr/>
          </p:nvSpPr>
          <p:spPr bwMode="auto">
            <a:xfrm>
              <a:off x="2155305" y="5475572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270CAF-64AD-470E-A9E2-EE3282346A63}"/>
                </a:ext>
              </a:extLst>
            </p:cNvPr>
            <p:cNvSpPr/>
            <p:nvPr/>
          </p:nvSpPr>
          <p:spPr bwMode="auto">
            <a:xfrm>
              <a:off x="1001397" y="3744718"/>
              <a:ext cx="1730834" cy="576942"/>
            </a:xfrm>
            <a:prstGeom prst="rect">
              <a:avLst/>
            </a:prstGeom>
            <a:solidFill>
              <a:srgbClr val="808080">
                <a:lumMod val="20000"/>
                <a:lumOff val="80000"/>
              </a:srgbClr>
            </a:solidFill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210658-D9E3-4000-995A-03A3F72A6DF6}"/>
                </a:ext>
              </a:extLst>
            </p:cNvPr>
            <p:cNvSpPr/>
            <p:nvPr/>
          </p:nvSpPr>
          <p:spPr bwMode="auto">
            <a:xfrm>
              <a:off x="424459" y="3744718"/>
              <a:ext cx="576942" cy="2307796"/>
            </a:xfrm>
            <a:prstGeom prst="rect">
              <a:avLst/>
            </a:prstGeom>
            <a:solidFill>
              <a:srgbClr val="FFB9B9"/>
            </a:solidFill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200" b="1" kern="1200" dirty="0">
                  <a:solidFill>
                    <a:srgbClr val="FF5050"/>
                  </a:solidFill>
                  <a:latin typeface="Verdana" charset="0"/>
                  <a:ea typeface="ＭＳ Ｐゴシック" charset="0"/>
                  <a:cs typeface="+mn-cs"/>
                </a:rPr>
                <a:t>r</a:t>
              </a:r>
              <a:r>
                <a:rPr kumimoji="0" lang="en-GB" sz="2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rPr>
                <a:t>ange</a:t>
              </a: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rPr>
                <a:t> type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951110-E50D-44F2-9949-9F2F2E19CEE1}"/>
              </a:ext>
            </a:extLst>
          </p:cNvPr>
          <p:cNvGrpSpPr/>
          <p:nvPr/>
        </p:nvGrpSpPr>
        <p:grpSpPr>
          <a:xfrm>
            <a:off x="147189" y="4316171"/>
            <a:ext cx="2307792" cy="2307796"/>
            <a:chOff x="424459" y="3744718"/>
            <a:chExt cx="2307792" cy="230779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9A6865-3817-4CCC-A58C-A0EB2F79D2C7}"/>
                </a:ext>
              </a:extLst>
            </p:cNvPr>
            <p:cNvSpPr/>
            <p:nvPr/>
          </p:nvSpPr>
          <p:spPr bwMode="auto">
            <a:xfrm>
              <a:off x="1001401" y="4321660"/>
              <a:ext cx="576942" cy="576942"/>
            </a:xfrm>
            <a:prstGeom prst="rect">
              <a:avLst/>
            </a:prstGeom>
            <a:solidFill>
              <a:srgbClr val="BBE0E3"/>
            </a:solidFill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rPr>
                <a:t>·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3961B72-E685-4763-BA68-4FDE26D6ADB9}"/>
                </a:ext>
              </a:extLst>
            </p:cNvPr>
            <p:cNvSpPr/>
            <p:nvPr/>
          </p:nvSpPr>
          <p:spPr bwMode="auto">
            <a:xfrm>
              <a:off x="1578355" y="4321660"/>
              <a:ext cx="576942" cy="576942"/>
            </a:xfrm>
            <a:prstGeom prst="rect">
              <a:avLst/>
            </a:prstGeom>
            <a:solidFill>
              <a:srgbClr val="BBE0E3"/>
            </a:solidFill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rPr>
                <a:t>·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0E56A5-144C-4BE0-A567-6B5786A2B420}"/>
                </a:ext>
              </a:extLst>
            </p:cNvPr>
            <p:cNvSpPr/>
            <p:nvPr/>
          </p:nvSpPr>
          <p:spPr bwMode="auto">
            <a:xfrm>
              <a:off x="2155309" y="4321660"/>
              <a:ext cx="576942" cy="576942"/>
            </a:xfrm>
            <a:prstGeom prst="rect">
              <a:avLst/>
            </a:prstGeom>
            <a:solidFill>
              <a:srgbClr val="BBE0E3"/>
            </a:solidFill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rPr>
                <a:t>·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17429E6-7889-46D8-95EB-1141AD72A5EF}"/>
                </a:ext>
              </a:extLst>
            </p:cNvPr>
            <p:cNvSpPr/>
            <p:nvPr/>
          </p:nvSpPr>
          <p:spPr bwMode="auto">
            <a:xfrm>
              <a:off x="1001397" y="4898614"/>
              <a:ext cx="576942" cy="576942"/>
            </a:xfrm>
            <a:prstGeom prst="rect">
              <a:avLst/>
            </a:prstGeom>
            <a:solidFill>
              <a:srgbClr val="BBE0E3"/>
            </a:solidFill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rPr>
                <a:t>·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88CC77-BFDA-4D8A-8E6D-D6F2815E3F99}"/>
                </a:ext>
              </a:extLst>
            </p:cNvPr>
            <p:cNvSpPr/>
            <p:nvPr/>
          </p:nvSpPr>
          <p:spPr bwMode="auto">
            <a:xfrm>
              <a:off x="1578351" y="4898614"/>
              <a:ext cx="576942" cy="576942"/>
            </a:xfrm>
            <a:prstGeom prst="rect">
              <a:avLst/>
            </a:prstGeom>
            <a:solidFill>
              <a:srgbClr val="BBE0E3"/>
            </a:solidFill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rPr>
                <a:t>·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ACE071-6C27-4C08-A0AF-1B06BFFF607E}"/>
                </a:ext>
              </a:extLst>
            </p:cNvPr>
            <p:cNvSpPr/>
            <p:nvPr/>
          </p:nvSpPr>
          <p:spPr bwMode="auto">
            <a:xfrm>
              <a:off x="2155305" y="4898614"/>
              <a:ext cx="576942" cy="576942"/>
            </a:xfrm>
            <a:prstGeom prst="rect">
              <a:avLst/>
            </a:prstGeom>
            <a:solidFill>
              <a:srgbClr val="BBE0E3"/>
            </a:solidFill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rPr>
                <a:t>·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D73534C-709B-41BE-9097-60B77BA68E54}"/>
                </a:ext>
              </a:extLst>
            </p:cNvPr>
            <p:cNvSpPr/>
            <p:nvPr/>
          </p:nvSpPr>
          <p:spPr bwMode="auto">
            <a:xfrm>
              <a:off x="1001397" y="5475572"/>
              <a:ext cx="576942" cy="576942"/>
            </a:xfrm>
            <a:prstGeom prst="rect">
              <a:avLst/>
            </a:prstGeom>
            <a:solidFill>
              <a:srgbClr val="BBE0E3"/>
            </a:solidFill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rPr>
                <a:t>·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FE983DF-20C9-4AC5-A613-A77933E26167}"/>
                </a:ext>
              </a:extLst>
            </p:cNvPr>
            <p:cNvSpPr/>
            <p:nvPr/>
          </p:nvSpPr>
          <p:spPr bwMode="auto">
            <a:xfrm>
              <a:off x="1578351" y="5475572"/>
              <a:ext cx="576942" cy="576942"/>
            </a:xfrm>
            <a:prstGeom prst="rect">
              <a:avLst/>
            </a:prstGeom>
            <a:solidFill>
              <a:srgbClr val="BBE0E3"/>
            </a:solidFill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rPr>
                <a:t>·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0FB748-3463-4159-A38F-B45079E7DB44}"/>
                </a:ext>
              </a:extLst>
            </p:cNvPr>
            <p:cNvSpPr/>
            <p:nvPr/>
          </p:nvSpPr>
          <p:spPr bwMode="auto">
            <a:xfrm>
              <a:off x="2155305" y="5475572"/>
              <a:ext cx="576942" cy="576942"/>
            </a:xfrm>
            <a:prstGeom prst="rect">
              <a:avLst/>
            </a:prstGeom>
            <a:solidFill>
              <a:srgbClr val="BBE0E3"/>
            </a:solidFill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rPr>
                <a:t>·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A7227E5-C744-42B7-9FC5-CE63CEAC186D}"/>
                </a:ext>
              </a:extLst>
            </p:cNvPr>
            <p:cNvSpPr/>
            <p:nvPr/>
          </p:nvSpPr>
          <p:spPr bwMode="auto">
            <a:xfrm>
              <a:off x="1001397" y="3744718"/>
              <a:ext cx="1730834" cy="576942"/>
            </a:xfrm>
            <a:prstGeom prst="rect">
              <a:avLst/>
            </a:prstGeom>
            <a:solidFill>
              <a:srgbClr val="808080">
                <a:lumMod val="20000"/>
                <a:lumOff val="80000"/>
              </a:srgbClr>
            </a:solidFill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7D6B22D-AEAB-42D8-A8E4-9A60A1E89384}"/>
                </a:ext>
              </a:extLst>
            </p:cNvPr>
            <p:cNvSpPr/>
            <p:nvPr/>
          </p:nvSpPr>
          <p:spPr bwMode="auto">
            <a:xfrm>
              <a:off x="424459" y="3744718"/>
              <a:ext cx="576942" cy="2307796"/>
            </a:xfrm>
            <a:prstGeom prst="rect">
              <a:avLst/>
            </a:prstGeom>
            <a:solidFill>
              <a:srgbClr val="808080">
                <a:lumMod val="20000"/>
                <a:lumOff val="80000"/>
              </a:srgbClr>
            </a:solidFill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7D9ABE-459C-4BDB-9EE5-4DD56EAE073A}"/>
              </a:ext>
            </a:extLst>
          </p:cNvPr>
          <p:cNvGrpSpPr/>
          <p:nvPr/>
        </p:nvGrpSpPr>
        <p:grpSpPr>
          <a:xfrm>
            <a:off x="3294929" y="4314660"/>
            <a:ext cx="2307792" cy="2307796"/>
            <a:chOff x="424459" y="3744718"/>
            <a:chExt cx="2307792" cy="230779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76E288F-F0EA-4AF5-8FEA-8CAFFBA1173E}"/>
                </a:ext>
              </a:extLst>
            </p:cNvPr>
            <p:cNvSpPr/>
            <p:nvPr/>
          </p:nvSpPr>
          <p:spPr bwMode="auto">
            <a:xfrm>
              <a:off x="1001401" y="4321660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rPr>
                <a:t>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9F9BFCF-5F4A-4F82-BB40-2D349F0FFE59}"/>
                </a:ext>
              </a:extLst>
            </p:cNvPr>
            <p:cNvSpPr/>
            <p:nvPr/>
          </p:nvSpPr>
          <p:spPr bwMode="auto">
            <a:xfrm>
              <a:off x="1578355" y="4321660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rPr>
                <a:t>7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087A851-D097-4467-BA9F-607196EE5703}"/>
                </a:ext>
              </a:extLst>
            </p:cNvPr>
            <p:cNvSpPr/>
            <p:nvPr/>
          </p:nvSpPr>
          <p:spPr bwMode="auto">
            <a:xfrm>
              <a:off x="2155309" y="4321660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6D5135-FCBA-44E4-AA0B-5DBF2D3940DF}"/>
                </a:ext>
              </a:extLst>
            </p:cNvPr>
            <p:cNvSpPr/>
            <p:nvPr/>
          </p:nvSpPr>
          <p:spPr bwMode="auto">
            <a:xfrm>
              <a:off x="1001397" y="4898614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rPr>
                <a:t>4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D9DC406-4DBC-4CBE-89DC-3C9BD9347A09}"/>
                </a:ext>
              </a:extLst>
            </p:cNvPr>
            <p:cNvSpPr/>
            <p:nvPr/>
          </p:nvSpPr>
          <p:spPr bwMode="auto">
            <a:xfrm>
              <a:off x="1578351" y="4898614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rPr>
                <a:t>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2DA27D8-16E8-49E7-B4EF-C1F1CE2A5D75}"/>
                </a:ext>
              </a:extLst>
            </p:cNvPr>
            <p:cNvSpPr/>
            <p:nvPr/>
          </p:nvSpPr>
          <p:spPr bwMode="auto">
            <a:xfrm>
              <a:off x="2155305" y="4898614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rPr>
                <a:t>9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598526-74EB-45F2-94C2-51582FA12EF2}"/>
                </a:ext>
              </a:extLst>
            </p:cNvPr>
            <p:cNvSpPr/>
            <p:nvPr/>
          </p:nvSpPr>
          <p:spPr bwMode="auto">
            <a:xfrm>
              <a:off x="1001397" y="5475572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rPr>
                <a:t>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851755F-6021-4C60-A75A-5D950FAE057F}"/>
                </a:ext>
              </a:extLst>
            </p:cNvPr>
            <p:cNvSpPr/>
            <p:nvPr/>
          </p:nvSpPr>
          <p:spPr bwMode="auto">
            <a:xfrm>
              <a:off x="1578351" y="5475572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rPr>
                <a:t>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9D0A4BF-36B0-403F-8A94-EE221DE98D44}"/>
                </a:ext>
              </a:extLst>
            </p:cNvPr>
            <p:cNvSpPr/>
            <p:nvPr/>
          </p:nvSpPr>
          <p:spPr bwMode="auto">
            <a:xfrm>
              <a:off x="2155305" y="5475572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rPr>
                <a:t>8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381B67F-D0F2-43D9-9A52-9A16A21D7D86}"/>
                </a:ext>
              </a:extLst>
            </p:cNvPr>
            <p:cNvSpPr/>
            <p:nvPr/>
          </p:nvSpPr>
          <p:spPr bwMode="auto">
            <a:xfrm>
              <a:off x="1001397" y="3744718"/>
              <a:ext cx="1730834" cy="576942"/>
            </a:xfrm>
            <a:prstGeom prst="rect">
              <a:avLst/>
            </a:prstGeom>
            <a:solidFill>
              <a:srgbClr val="808080">
                <a:lumMod val="20000"/>
                <a:lumOff val="80000"/>
              </a:srgbClr>
            </a:solidFill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68895C2-0D31-47E8-86C5-626A9843E6AD}"/>
                </a:ext>
              </a:extLst>
            </p:cNvPr>
            <p:cNvSpPr/>
            <p:nvPr/>
          </p:nvSpPr>
          <p:spPr bwMode="auto">
            <a:xfrm>
              <a:off x="424459" y="3744718"/>
              <a:ext cx="576942" cy="2307796"/>
            </a:xfrm>
            <a:prstGeom prst="rect">
              <a:avLst/>
            </a:prstGeom>
            <a:solidFill>
              <a:srgbClr val="808080">
                <a:lumMod val="20000"/>
                <a:lumOff val="80000"/>
              </a:srgbClr>
            </a:solidFill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12471D-2137-43E6-92EC-51A1EB5BD172}"/>
              </a:ext>
            </a:extLst>
          </p:cNvPr>
          <p:cNvGrpSpPr/>
          <p:nvPr/>
        </p:nvGrpSpPr>
        <p:grpSpPr>
          <a:xfrm>
            <a:off x="4800600" y="1497735"/>
            <a:ext cx="2590800" cy="1922541"/>
            <a:chOff x="4067823" y="1497735"/>
            <a:chExt cx="2590800" cy="192254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DEC942-29CC-4088-8C85-A42BB26CCE31}"/>
                </a:ext>
              </a:extLst>
            </p:cNvPr>
            <p:cNvSpPr txBox="1"/>
            <p:nvPr/>
          </p:nvSpPr>
          <p:spPr>
            <a:xfrm>
              <a:off x="4067823" y="2435391"/>
              <a:ext cx="259080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GB" sz="2200" b="1" kern="1200" dirty="0">
                  <a:solidFill>
                    <a:srgbClr val="0F5494"/>
                  </a:solidFill>
                  <a:latin typeface="Verdana"/>
                  <a:ea typeface="ＭＳ Ｐゴシック"/>
                  <a:cs typeface="+mn-cs"/>
                </a:rPr>
                <a:t>OGC CIS</a:t>
              </a:r>
            </a:p>
            <a:p>
              <a:pPr algn="ctr">
                <a:buClrTx/>
                <a:buFontTx/>
                <a:buNone/>
              </a:pPr>
              <a:r>
                <a:rPr lang="en-GB" sz="1800" b="1" kern="1200" dirty="0">
                  <a:solidFill>
                    <a:srgbClr val="C00000"/>
                  </a:solidFill>
                  <a:latin typeface="Verdana"/>
                  <a:ea typeface="ＭＳ Ｐゴシック"/>
                  <a:cs typeface="+mn-cs"/>
                </a:rPr>
                <a:t>Implementation model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A9B2BA1-3268-4DB0-AA7E-A254344E5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7798" y="1497735"/>
              <a:ext cx="1730850" cy="870902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2D519FF3-8F99-48BE-A5CB-D25832207721}"/>
              </a:ext>
            </a:extLst>
          </p:cNvPr>
          <p:cNvSpPr/>
          <p:nvPr/>
        </p:nvSpPr>
        <p:spPr bwMode="auto">
          <a:xfrm rot="5400000">
            <a:off x="1012592" y="2607694"/>
            <a:ext cx="576942" cy="2307796"/>
          </a:xfrm>
          <a:prstGeom prst="rect">
            <a:avLst/>
          </a:prstGeom>
          <a:noFill/>
          <a:ln w="635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sz="3000" b="1" kern="1200" dirty="0">
                <a:solidFill>
                  <a:srgbClr val="FF0000"/>
                </a:solidFill>
                <a:latin typeface="Verdana" charset="0"/>
                <a:ea typeface="ＭＳ Ｐゴシック" charset="0"/>
                <a:cs typeface="+mn-cs"/>
              </a:rPr>
              <a:t>·</a:t>
            </a:r>
            <a:r>
              <a:rPr lang="en-GB" sz="2200" b="1" kern="1200" dirty="0">
                <a:solidFill>
                  <a:srgbClr val="FF0000"/>
                </a:solidFill>
                <a:latin typeface="Verdana" charset="0"/>
                <a:ea typeface="ＭＳ Ｐゴシック" charset="0"/>
                <a:cs typeface="+mn-cs"/>
              </a:rPr>
              <a:t> </a:t>
            </a:r>
            <a:r>
              <a:rPr lang="en-GB" sz="1800" b="1" kern="1200" dirty="0">
                <a:solidFill>
                  <a:srgbClr val="0000FF"/>
                </a:solidFill>
                <a:latin typeface="Verdana" charset="0"/>
                <a:ea typeface="ＭＳ Ｐゴシック" charset="0"/>
                <a:cs typeface="+mn-cs"/>
              </a:rPr>
              <a:t>Tessellation</a:t>
            </a:r>
            <a:r>
              <a:rPr lang="en-GB" sz="1800" b="1" kern="1200" dirty="0">
                <a:solidFill>
                  <a:srgbClr val="FF0000"/>
                </a:solidFill>
                <a:latin typeface="Verdana" charset="0"/>
                <a:ea typeface="ＭＳ Ｐゴシック" charset="0"/>
                <a:cs typeface="+mn-cs"/>
              </a:rPr>
              <a:t> </a:t>
            </a:r>
            <a:r>
              <a:rPr lang="en-GB" sz="1800" b="1" kern="1200" dirty="0">
                <a:solidFill>
                  <a:srgbClr val="0000FF"/>
                </a:solidFill>
                <a:latin typeface="Verdana" charset="0"/>
                <a:ea typeface="ＭＳ Ｐゴシック" charset="0"/>
                <a:cs typeface="+mn-cs"/>
              </a:rPr>
              <a:t>(domain set)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62D4D6-AF48-45B6-9BFC-8114EEEF0617}"/>
              </a:ext>
            </a:extLst>
          </p:cNvPr>
          <p:cNvSpPr/>
          <p:nvPr/>
        </p:nvSpPr>
        <p:spPr bwMode="auto">
          <a:xfrm rot="5400000">
            <a:off x="4142234" y="2607694"/>
            <a:ext cx="576942" cy="2307796"/>
          </a:xfrm>
          <a:prstGeom prst="rect">
            <a:avLst/>
          </a:prstGeom>
          <a:noFill/>
          <a:ln w="635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sz="1800" b="1" kern="1200" dirty="0">
                <a:solidFill>
                  <a:srgbClr val="85CA3A"/>
                </a:solidFill>
                <a:latin typeface="Verdana" charset="0"/>
                <a:ea typeface="ＭＳ Ｐゴシック" charset="0"/>
                <a:cs typeface="+mn-cs"/>
              </a:rPr>
              <a:t>Values </a:t>
            </a:r>
          </a:p>
          <a:p>
            <a:pPr marL="3175"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sz="1800" b="1" kern="1200" dirty="0">
                <a:solidFill>
                  <a:srgbClr val="85CA3A"/>
                </a:solidFill>
                <a:latin typeface="Verdana" charset="0"/>
                <a:ea typeface="ＭＳ Ｐゴシック" charset="0"/>
                <a:cs typeface="+mn-cs"/>
              </a:rPr>
              <a:t>(range set)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E3A631C-0D80-49B2-AE16-71A087E53A50}"/>
              </a:ext>
            </a:extLst>
          </p:cNvPr>
          <p:cNvSpPr/>
          <p:nvPr/>
        </p:nvSpPr>
        <p:spPr bwMode="auto">
          <a:xfrm rot="5400000">
            <a:off x="7466012" y="2171026"/>
            <a:ext cx="576942" cy="3181132"/>
          </a:xfrm>
          <a:prstGeom prst="rect">
            <a:avLst/>
          </a:prstGeom>
          <a:noFill/>
          <a:ln w="635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sz="1800" b="1" kern="1200" dirty="0">
                <a:solidFill>
                  <a:srgbClr val="FF7C80"/>
                </a:solidFill>
                <a:latin typeface="Verdana" charset="0"/>
                <a:ea typeface="ＭＳ Ｐゴシック" charset="0"/>
                <a:cs typeface="+mn-cs"/>
              </a:rPr>
              <a:t>Variable description</a:t>
            </a:r>
          </a:p>
          <a:p>
            <a:pPr marL="3175"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sz="1800" b="1" kern="1200" dirty="0">
                <a:solidFill>
                  <a:srgbClr val="FF7C80"/>
                </a:solidFill>
                <a:latin typeface="Verdana" charset="0"/>
                <a:ea typeface="ＭＳ Ｐゴシック" charset="0"/>
                <a:cs typeface="+mn-cs"/>
              </a:rPr>
              <a:t>(range type)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68C713-5B46-4860-A51A-B48687BF4002}"/>
              </a:ext>
            </a:extLst>
          </p:cNvPr>
          <p:cNvSpPr txBox="1"/>
          <p:nvPr/>
        </p:nvSpPr>
        <p:spPr>
          <a:xfrm>
            <a:off x="2559991" y="5180073"/>
            <a:ext cx="623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s-ES" sz="4000" b="1" kern="1200" dirty="0">
                <a:latin typeface="Verdana"/>
                <a:ea typeface="ＭＳ Ｐゴシック"/>
                <a:cs typeface="+mn-cs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DC8D1C-6105-4F49-9D6A-0B27BC950EB6}"/>
              </a:ext>
            </a:extLst>
          </p:cNvPr>
          <p:cNvSpPr txBox="1"/>
          <p:nvPr/>
        </p:nvSpPr>
        <p:spPr>
          <a:xfrm>
            <a:off x="5797544" y="5180073"/>
            <a:ext cx="623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s-ES" sz="4000" b="1" kern="1200" dirty="0">
                <a:latin typeface="Verdana"/>
                <a:ea typeface="ＭＳ Ｐゴシック"/>
                <a:cs typeface="+mn-cs"/>
              </a:rPr>
              <a:t>+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C1F8CDD-2708-4E21-8729-F5E1935F4785}"/>
              </a:ext>
            </a:extLst>
          </p:cNvPr>
          <p:cNvSpPr/>
          <p:nvPr/>
        </p:nvSpPr>
        <p:spPr>
          <a:xfrm>
            <a:off x="9724573" y="6045498"/>
            <a:ext cx="2261267" cy="782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0A4D965-FE5A-4206-B36F-8E77EC5A3BFC}"/>
              </a:ext>
            </a:extLst>
          </p:cNvPr>
          <p:cNvGrpSpPr/>
          <p:nvPr/>
        </p:nvGrpSpPr>
        <p:grpSpPr>
          <a:xfrm>
            <a:off x="9755575" y="4314660"/>
            <a:ext cx="2307792" cy="2307796"/>
            <a:chOff x="424459" y="3744718"/>
            <a:chExt cx="2307792" cy="230779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5EDAB9-E6EC-479C-873E-99649A38249E}"/>
                </a:ext>
              </a:extLst>
            </p:cNvPr>
            <p:cNvSpPr/>
            <p:nvPr/>
          </p:nvSpPr>
          <p:spPr bwMode="auto">
            <a:xfrm>
              <a:off x="1001401" y="4321660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46AC3F0-4ED7-42B1-B216-66B931C53FDF}"/>
                </a:ext>
              </a:extLst>
            </p:cNvPr>
            <p:cNvSpPr/>
            <p:nvPr/>
          </p:nvSpPr>
          <p:spPr bwMode="auto">
            <a:xfrm>
              <a:off x="1578355" y="4321660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4313D43-4FF9-46C9-823E-3B6A45632B5E}"/>
                </a:ext>
              </a:extLst>
            </p:cNvPr>
            <p:cNvSpPr/>
            <p:nvPr/>
          </p:nvSpPr>
          <p:spPr bwMode="auto">
            <a:xfrm>
              <a:off x="2155309" y="4321660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B47695F-08AB-4849-8637-891928E3A589}"/>
                </a:ext>
              </a:extLst>
            </p:cNvPr>
            <p:cNvSpPr/>
            <p:nvPr/>
          </p:nvSpPr>
          <p:spPr bwMode="auto">
            <a:xfrm>
              <a:off x="1001397" y="4898614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B070903-E557-423E-B49D-207E9D275C93}"/>
                </a:ext>
              </a:extLst>
            </p:cNvPr>
            <p:cNvSpPr/>
            <p:nvPr/>
          </p:nvSpPr>
          <p:spPr bwMode="auto">
            <a:xfrm>
              <a:off x="1578351" y="4898614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CC521E-6606-4254-8F35-5464587BA6C1}"/>
                </a:ext>
              </a:extLst>
            </p:cNvPr>
            <p:cNvSpPr/>
            <p:nvPr/>
          </p:nvSpPr>
          <p:spPr bwMode="auto">
            <a:xfrm>
              <a:off x="2155305" y="4898614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B6C266C-542E-4DE7-A14F-A51DA2BAEEE1}"/>
                </a:ext>
              </a:extLst>
            </p:cNvPr>
            <p:cNvSpPr/>
            <p:nvPr/>
          </p:nvSpPr>
          <p:spPr bwMode="auto">
            <a:xfrm>
              <a:off x="1001397" y="5475572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8495D1-721B-4D42-9B11-692144FA9604}"/>
                </a:ext>
              </a:extLst>
            </p:cNvPr>
            <p:cNvSpPr/>
            <p:nvPr/>
          </p:nvSpPr>
          <p:spPr bwMode="auto">
            <a:xfrm>
              <a:off x="1578351" y="5475572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D4567CA-7A45-4F2B-87E8-50BB92D6D891}"/>
                </a:ext>
              </a:extLst>
            </p:cNvPr>
            <p:cNvSpPr/>
            <p:nvPr/>
          </p:nvSpPr>
          <p:spPr bwMode="auto">
            <a:xfrm>
              <a:off x="2155305" y="5475572"/>
              <a:ext cx="576942" cy="57694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3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5110212-57E3-44B3-B94B-94CEEE7C5EDD}"/>
                </a:ext>
              </a:extLst>
            </p:cNvPr>
            <p:cNvSpPr/>
            <p:nvPr/>
          </p:nvSpPr>
          <p:spPr bwMode="auto">
            <a:xfrm>
              <a:off x="1001397" y="3744718"/>
              <a:ext cx="1730834" cy="576942"/>
            </a:xfrm>
            <a:prstGeom prst="rect">
              <a:avLst/>
            </a:prstGeom>
            <a:solidFill>
              <a:srgbClr val="B3EBFF"/>
            </a:solidFill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rPr>
                <a:t>&lt;meta&gt;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A5CA819-53A8-45F0-888A-6DE72EADDFC5}"/>
                </a:ext>
              </a:extLst>
            </p:cNvPr>
            <p:cNvSpPr/>
            <p:nvPr/>
          </p:nvSpPr>
          <p:spPr bwMode="auto">
            <a:xfrm>
              <a:off x="424459" y="3744718"/>
              <a:ext cx="576942" cy="2307796"/>
            </a:xfrm>
            <a:prstGeom prst="rect">
              <a:avLst/>
            </a:prstGeom>
            <a:solidFill>
              <a:srgbClr val="808080">
                <a:lumMod val="20000"/>
                <a:lumOff val="80000"/>
              </a:srgbClr>
            </a:solidFill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175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A62A8D40-B715-43E3-B59D-B2783A91EE32}"/>
              </a:ext>
            </a:extLst>
          </p:cNvPr>
          <p:cNvSpPr/>
          <p:nvPr/>
        </p:nvSpPr>
        <p:spPr bwMode="auto">
          <a:xfrm rot="5400000">
            <a:off x="10602880" y="2607694"/>
            <a:ext cx="576942" cy="2307796"/>
          </a:xfrm>
          <a:prstGeom prst="rect">
            <a:avLst/>
          </a:prstGeom>
          <a:noFill/>
          <a:ln w="635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sz="1800" b="1" kern="1200" dirty="0">
                <a:solidFill>
                  <a:srgbClr val="00B0F0"/>
                </a:solidFill>
                <a:latin typeface="Verdana" charset="0"/>
                <a:ea typeface="ＭＳ Ｐゴシック" charset="0"/>
                <a:cs typeface="+mn-cs"/>
              </a:rPr>
              <a:t>Metadata</a:t>
            </a:r>
          </a:p>
          <a:p>
            <a:pPr marL="3175"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sz="1800" b="1" kern="1200" dirty="0">
                <a:solidFill>
                  <a:srgbClr val="00B0F0"/>
                </a:solidFill>
                <a:latin typeface="Verdana" charset="0"/>
                <a:ea typeface="ＭＳ Ｐゴシック" charset="0"/>
                <a:cs typeface="+mn-cs"/>
              </a:rPr>
              <a:t>(MD slot)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7C9004-F265-4EA4-8FD2-3038F71F495C}"/>
              </a:ext>
            </a:extLst>
          </p:cNvPr>
          <p:cNvSpPr txBox="1"/>
          <p:nvPr/>
        </p:nvSpPr>
        <p:spPr>
          <a:xfrm>
            <a:off x="9030741" y="5180073"/>
            <a:ext cx="623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s-ES" sz="4000" b="1" kern="1200" dirty="0">
                <a:latin typeface="Verdana"/>
                <a:ea typeface="ＭＳ Ｐゴシック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0811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  <p:bldP spid="47" grpId="0" animBg="1"/>
      <p:bldP spid="60" grpId="0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B2BBC-C0E3-453F-BAA3-9B212ADD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INSPIRE Coverages Good Practice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GB" dirty="0"/>
              <a:t>The main issue: INSPIRE Extensions</a:t>
            </a:r>
            <a:endParaRPr lang="ca-E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C7834D-1E73-4238-B530-BA1892A33538}"/>
              </a:ext>
            </a:extLst>
          </p:cNvPr>
          <p:cNvGrpSpPr/>
          <p:nvPr/>
        </p:nvGrpSpPr>
        <p:grpSpPr>
          <a:xfrm>
            <a:off x="4044063" y="1608242"/>
            <a:ext cx="3026247" cy="4977745"/>
            <a:chOff x="3058877" y="1466661"/>
            <a:chExt cx="3026247" cy="497774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EC9150-13E1-4413-A7ED-695AECA90D74}"/>
                </a:ext>
              </a:extLst>
            </p:cNvPr>
            <p:cNvSpPr txBox="1"/>
            <p:nvPr/>
          </p:nvSpPr>
          <p:spPr>
            <a:xfrm>
              <a:off x="3276600" y="2438401"/>
              <a:ext cx="259080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F5494"/>
                  </a:solidFill>
                  <a:effectLst/>
                  <a:uLnTx/>
                  <a:uFillTx/>
                  <a:latin typeface="Verdana"/>
                  <a:ea typeface="ＭＳ Ｐゴシック"/>
                  <a:cs typeface="+mn-cs"/>
                </a:rPr>
                <a:t>INSPIRE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Verdana"/>
                  <a:ea typeface="ＭＳ Ｐゴシック"/>
                  <a:cs typeface="+mn-cs"/>
                </a:rPr>
                <a:t>Conceptual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Verdana"/>
                  <a:ea typeface="ＭＳ Ｐゴシック"/>
                  <a:cs typeface="+mn-cs"/>
                </a:rPr>
                <a:t>model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171C342-5C43-4D7E-8E0C-25442B042A6A}"/>
                </a:ext>
              </a:extLst>
            </p:cNvPr>
            <p:cNvGrpSpPr/>
            <p:nvPr/>
          </p:nvGrpSpPr>
          <p:grpSpPr>
            <a:xfrm>
              <a:off x="3058877" y="3559616"/>
              <a:ext cx="3026247" cy="2884790"/>
              <a:chOff x="3418095" y="3167720"/>
              <a:chExt cx="3026247" cy="288479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0BAADC-8DA7-4AE8-B924-00890DFA1320}"/>
                  </a:ext>
                </a:extLst>
              </p:cNvPr>
              <p:cNvSpPr/>
              <p:nvPr/>
            </p:nvSpPr>
            <p:spPr bwMode="auto">
              <a:xfrm>
                <a:off x="3995046" y="4321656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2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633387-4945-4A9E-9727-17B2F5DA01EA}"/>
                  </a:ext>
                </a:extLst>
              </p:cNvPr>
              <p:cNvSpPr/>
              <p:nvPr/>
            </p:nvSpPr>
            <p:spPr bwMode="auto">
              <a:xfrm>
                <a:off x="4572000" y="4321656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7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8E4C7DD-B80D-480A-A32E-F85EC5D4F96D}"/>
                  </a:ext>
                </a:extLst>
              </p:cNvPr>
              <p:cNvSpPr/>
              <p:nvPr/>
            </p:nvSpPr>
            <p:spPr bwMode="auto">
              <a:xfrm>
                <a:off x="5148954" y="4321656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3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9613719-CFDF-4F86-991D-71FF5552BC4B}"/>
                  </a:ext>
                </a:extLst>
              </p:cNvPr>
              <p:cNvSpPr/>
              <p:nvPr/>
            </p:nvSpPr>
            <p:spPr bwMode="auto">
              <a:xfrm>
                <a:off x="3995042" y="4898610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4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A6CFBED-44A7-441D-862C-0189469BDC20}"/>
                  </a:ext>
                </a:extLst>
              </p:cNvPr>
              <p:cNvSpPr/>
              <p:nvPr/>
            </p:nvSpPr>
            <p:spPr bwMode="auto">
              <a:xfrm>
                <a:off x="4571996" y="4898610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1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C192FE-8B06-4B42-8C04-0E1976691720}"/>
                  </a:ext>
                </a:extLst>
              </p:cNvPr>
              <p:cNvSpPr/>
              <p:nvPr/>
            </p:nvSpPr>
            <p:spPr bwMode="auto">
              <a:xfrm>
                <a:off x="5148950" y="4898610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9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6132D1-6983-4D87-BE36-D2B3EF46A9D0}"/>
                  </a:ext>
                </a:extLst>
              </p:cNvPr>
              <p:cNvSpPr/>
              <p:nvPr/>
            </p:nvSpPr>
            <p:spPr bwMode="auto">
              <a:xfrm>
                <a:off x="3995042" y="5475568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0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1475CEF-3FBF-4AC3-BA8F-A6061E28885F}"/>
                  </a:ext>
                </a:extLst>
              </p:cNvPr>
              <p:cNvSpPr/>
              <p:nvPr/>
            </p:nvSpPr>
            <p:spPr bwMode="auto">
              <a:xfrm>
                <a:off x="4571996" y="5475568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2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314CE1F-7A72-4197-A2BB-1EC8AD014A47}"/>
                  </a:ext>
                </a:extLst>
              </p:cNvPr>
              <p:cNvSpPr/>
              <p:nvPr/>
            </p:nvSpPr>
            <p:spPr bwMode="auto">
              <a:xfrm>
                <a:off x="5148950" y="5475568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8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7A3A833-1646-4688-82BB-B82BE2DA4A93}"/>
                  </a:ext>
                </a:extLst>
              </p:cNvPr>
              <p:cNvSpPr/>
              <p:nvPr/>
            </p:nvSpPr>
            <p:spPr bwMode="auto">
              <a:xfrm>
                <a:off x="3995042" y="3744714"/>
                <a:ext cx="1730834" cy="576942"/>
              </a:xfrm>
              <a:prstGeom prst="rect">
                <a:avLst/>
              </a:prstGeom>
              <a:solidFill>
                <a:srgbClr val="808080">
                  <a:lumMod val="20000"/>
                  <a:lumOff val="80000"/>
                </a:srgbClr>
              </a:solidFill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metadata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06F03F6-625C-47B0-B95F-D0208967CBEB}"/>
                  </a:ext>
                </a:extLst>
              </p:cNvPr>
              <p:cNvSpPr/>
              <p:nvPr/>
            </p:nvSpPr>
            <p:spPr bwMode="auto">
              <a:xfrm>
                <a:off x="3418104" y="3744714"/>
                <a:ext cx="576942" cy="2307796"/>
              </a:xfrm>
              <a:prstGeom prst="rect">
                <a:avLst/>
              </a:prstGeom>
              <a:solidFill>
                <a:srgbClr val="808080">
                  <a:lumMod val="20000"/>
                  <a:lumOff val="80000"/>
                </a:srgbClr>
              </a:solidFill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9999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range type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8361E79-D5ED-4D3E-8E33-6A75B66B412B}"/>
                  </a:ext>
                </a:extLst>
              </p:cNvPr>
              <p:cNvSpPr/>
              <p:nvPr/>
            </p:nvSpPr>
            <p:spPr bwMode="auto">
              <a:xfrm>
                <a:off x="3418095" y="3167720"/>
                <a:ext cx="3026247" cy="576942"/>
              </a:xfrm>
              <a:prstGeom prst="rect">
                <a:avLst/>
              </a:prstGeom>
              <a:solidFill>
                <a:srgbClr val="FFFF99"/>
              </a:solidFill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INSPIRE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2F69026-36D8-4369-AB8F-65DC0C6C23B6}"/>
                  </a:ext>
                </a:extLst>
              </p:cNvPr>
              <p:cNvSpPr/>
              <p:nvPr/>
            </p:nvSpPr>
            <p:spPr bwMode="auto">
              <a:xfrm>
                <a:off x="5725876" y="3744714"/>
                <a:ext cx="718466" cy="2307796"/>
              </a:xfrm>
              <a:prstGeom prst="rect">
                <a:avLst/>
              </a:prstGeom>
              <a:solidFill>
                <a:srgbClr val="FFFF99"/>
              </a:solidFill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Extensions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2A67972-C7A7-4B74-A75B-39429114544F}"/>
                  </a:ext>
                </a:extLst>
              </p:cNvPr>
              <p:cNvSpPr/>
              <p:nvPr/>
            </p:nvSpPr>
            <p:spPr bwMode="auto">
              <a:xfrm>
                <a:off x="5758520" y="3352841"/>
                <a:ext cx="648000" cy="576942"/>
              </a:xfrm>
              <a:prstGeom prst="rect">
                <a:avLst/>
              </a:prstGeom>
              <a:solidFill>
                <a:srgbClr val="FFFF99"/>
              </a:solidFill>
              <a:ln w="635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Verdana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7" name="Picture 6" descr="http://www.deegree.org/images/logos/inspire-logo.jpg">
              <a:hlinkClick r:id="rId2"/>
              <a:extLst>
                <a:ext uri="{FF2B5EF4-FFF2-40B4-BE49-F238E27FC236}">
                  <a16:creationId xmlns:a16="http://schemas.microsoft.com/office/drawing/2014/main" id="{6DDA9309-EBD2-4E45-89C2-FAB595FBC1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00" b="5074"/>
            <a:stretch/>
          </p:blipFill>
          <p:spPr bwMode="auto">
            <a:xfrm>
              <a:off x="4104997" y="1466661"/>
              <a:ext cx="934007" cy="939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A15D93-DAD7-4F3C-BE8B-3DA80E5DA139}"/>
              </a:ext>
            </a:extLst>
          </p:cNvPr>
          <p:cNvGrpSpPr/>
          <p:nvPr/>
        </p:nvGrpSpPr>
        <p:grpSpPr>
          <a:xfrm>
            <a:off x="7266323" y="1608242"/>
            <a:ext cx="2590800" cy="4977745"/>
            <a:chOff x="6281137" y="1466661"/>
            <a:chExt cx="2590800" cy="497774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96C176-1A76-4871-8F80-5819DF3FC675}"/>
                </a:ext>
              </a:extLst>
            </p:cNvPr>
            <p:cNvSpPr txBox="1"/>
            <p:nvPr/>
          </p:nvSpPr>
          <p:spPr>
            <a:xfrm>
              <a:off x="6281137" y="2438401"/>
              <a:ext cx="2590800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F5494"/>
                  </a:solidFill>
                  <a:effectLst/>
                  <a:uLnTx/>
                  <a:uFillTx/>
                  <a:latin typeface="Verdana"/>
                  <a:ea typeface="ＭＳ Ｐゴシック"/>
                  <a:cs typeface="+mn-cs"/>
                </a:rPr>
                <a:t>INSPIRE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Verdana"/>
                  <a:ea typeface="ＭＳ Ｐゴシック"/>
                  <a:cs typeface="+mn-cs"/>
                </a:rPr>
                <a:t>Implementation model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Verdana"/>
                  <a:ea typeface="ＭＳ Ｐゴシック"/>
                  <a:cs typeface="+mn-cs"/>
                </a:rPr>
                <a:t>(Good Practice)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80CFED6-02E5-4348-824C-DA53F047D9C8}"/>
                </a:ext>
              </a:extLst>
            </p:cNvPr>
            <p:cNvGrpSpPr/>
            <p:nvPr/>
          </p:nvGrpSpPr>
          <p:grpSpPr>
            <a:xfrm>
              <a:off x="6422641" y="4136610"/>
              <a:ext cx="2307792" cy="2307796"/>
              <a:chOff x="424459" y="3744718"/>
              <a:chExt cx="2307792" cy="230779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4B7C324-F255-4B67-8283-336778275F2D}"/>
                  </a:ext>
                </a:extLst>
              </p:cNvPr>
              <p:cNvSpPr/>
              <p:nvPr/>
            </p:nvSpPr>
            <p:spPr bwMode="auto">
              <a:xfrm>
                <a:off x="1001401" y="4321660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2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169CC33-D097-4412-91FE-266A007FCF19}"/>
                  </a:ext>
                </a:extLst>
              </p:cNvPr>
              <p:cNvSpPr/>
              <p:nvPr/>
            </p:nvSpPr>
            <p:spPr bwMode="auto">
              <a:xfrm>
                <a:off x="1578355" y="4321660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7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22E1948-3994-41FB-8FBB-687A74A70FAA}"/>
                  </a:ext>
                </a:extLst>
              </p:cNvPr>
              <p:cNvSpPr/>
              <p:nvPr/>
            </p:nvSpPr>
            <p:spPr bwMode="auto">
              <a:xfrm>
                <a:off x="2155309" y="4321660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3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E9DCC05-306B-4E3B-91B3-A02E92D48EDA}"/>
                  </a:ext>
                </a:extLst>
              </p:cNvPr>
              <p:cNvSpPr/>
              <p:nvPr/>
            </p:nvSpPr>
            <p:spPr bwMode="auto">
              <a:xfrm>
                <a:off x="1001397" y="4898614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4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EDA0FDD-263E-441D-A5F8-F689A863CDEB}"/>
                  </a:ext>
                </a:extLst>
              </p:cNvPr>
              <p:cNvSpPr/>
              <p:nvPr/>
            </p:nvSpPr>
            <p:spPr bwMode="auto">
              <a:xfrm>
                <a:off x="1578351" y="4898614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AFBAD33-92FC-4BDD-960D-B6EAD819CF8A}"/>
                  </a:ext>
                </a:extLst>
              </p:cNvPr>
              <p:cNvSpPr/>
              <p:nvPr/>
            </p:nvSpPr>
            <p:spPr bwMode="auto">
              <a:xfrm>
                <a:off x="2155305" y="4898614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9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8D8273C-F785-4D8B-900C-A4D50648FA73}"/>
                  </a:ext>
                </a:extLst>
              </p:cNvPr>
              <p:cNvSpPr/>
              <p:nvPr/>
            </p:nvSpPr>
            <p:spPr bwMode="auto">
              <a:xfrm>
                <a:off x="1001397" y="5475572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3DBDB9-E5AF-4565-B059-317C709E0BA7}"/>
                  </a:ext>
                </a:extLst>
              </p:cNvPr>
              <p:cNvSpPr/>
              <p:nvPr/>
            </p:nvSpPr>
            <p:spPr bwMode="auto">
              <a:xfrm>
                <a:off x="1578351" y="5475572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F1BEF83-E2A7-4553-B0CE-5105072F969A}"/>
                  </a:ext>
                </a:extLst>
              </p:cNvPr>
              <p:cNvSpPr/>
              <p:nvPr/>
            </p:nvSpPr>
            <p:spPr bwMode="auto">
              <a:xfrm>
                <a:off x="2155305" y="5475572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8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0DC8927-44A3-4A6D-B6A1-5A689DA06190}"/>
                  </a:ext>
                </a:extLst>
              </p:cNvPr>
              <p:cNvSpPr/>
              <p:nvPr/>
            </p:nvSpPr>
            <p:spPr bwMode="auto">
              <a:xfrm>
                <a:off x="1001397" y="3744718"/>
                <a:ext cx="1730834" cy="576942"/>
              </a:xfrm>
              <a:prstGeom prst="rect">
                <a:avLst/>
              </a:prstGeom>
              <a:solidFill>
                <a:srgbClr val="808080">
                  <a:lumMod val="20000"/>
                  <a:lumOff val="80000"/>
                </a:srgbClr>
              </a:solidFill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INSPIRE Cov</a:t>
                </a:r>
              </a:p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Metadata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35FF9DB-AEB3-4948-8031-0E4152932CA6}"/>
                  </a:ext>
                </a:extLst>
              </p:cNvPr>
              <p:cNvSpPr/>
              <p:nvPr/>
            </p:nvSpPr>
            <p:spPr bwMode="auto">
              <a:xfrm>
                <a:off x="424459" y="3744718"/>
                <a:ext cx="576942" cy="2307796"/>
              </a:xfrm>
              <a:prstGeom prst="rect">
                <a:avLst/>
              </a:prstGeom>
              <a:solidFill>
                <a:srgbClr val="808080">
                  <a:lumMod val="20000"/>
                  <a:lumOff val="80000"/>
                </a:srgbClr>
              </a:solidFill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9999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range type</a:t>
                </a:r>
              </a:p>
            </p:txBody>
          </p:sp>
        </p:grpSp>
        <p:pic>
          <p:nvPicPr>
            <p:cNvPr id="25" name="Picture 24" descr="http://www.deegree.org/images/logos/inspire-logo.jpg">
              <a:hlinkClick r:id="rId2"/>
              <a:extLst>
                <a:ext uri="{FF2B5EF4-FFF2-40B4-BE49-F238E27FC236}">
                  <a16:creationId xmlns:a16="http://schemas.microsoft.com/office/drawing/2014/main" id="{AAD16326-D60A-425A-9D59-F3A8DD922A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00" b="5074"/>
            <a:stretch/>
          </p:blipFill>
          <p:spPr bwMode="auto">
            <a:xfrm>
              <a:off x="7109534" y="1466661"/>
              <a:ext cx="934007" cy="939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0A816F-FEA1-4E3A-AD50-995AB466BFF8}"/>
              </a:ext>
            </a:extLst>
          </p:cNvPr>
          <p:cNvGrpSpPr/>
          <p:nvPr/>
        </p:nvGrpSpPr>
        <p:grpSpPr>
          <a:xfrm>
            <a:off x="1268141" y="1642330"/>
            <a:ext cx="2590800" cy="4943661"/>
            <a:chOff x="282955" y="1500749"/>
            <a:chExt cx="2590800" cy="494366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48073A-2BD5-4094-83DA-C91558FDECF3}"/>
                </a:ext>
              </a:extLst>
            </p:cNvPr>
            <p:cNvSpPr txBox="1"/>
            <p:nvPr/>
          </p:nvSpPr>
          <p:spPr>
            <a:xfrm>
              <a:off x="282955" y="2438405"/>
              <a:ext cx="259080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F5494"/>
                  </a:solidFill>
                  <a:effectLst/>
                  <a:uLnTx/>
                  <a:uFillTx/>
                  <a:latin typeface="Verdana"/>
                  <a:ea typeface="ＭＳ Ｐゴシック"/>
                  <a:cs typeface="+mn-cs"/>
                </a:rPr>
                <a:t>OGC CIS1.0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Verdana"/>
                  <a:ea typeface="ＭＳ Ｐゴシック"/>
                  <a:cs typeface="+mn-cs"/>
                </a:rPr>
                <a:t>Implementation model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436345E-08A9-44A0-A399-9D181BE98738}"/>
                </a:ext>
              </a:extLst>
            </p:cNvPr>
            <p:cNvGrpSpPr/>
            <p:nvPr/>
          </p:nvGrpSpPr>
          <p:grpSpPr>
            <a:xfrm>
              <a:off x="424459" y="4136614"/>
              <a:ext cx="2307792" cy="2307796"/>
              <a:chOff x="424459" y="3744718"/>
              <a:chExt cx="2307792" cy="230779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734F61C-852D-434F-BD02-B17BC4CDFB4A}"/>
                  </a:ext>
                </a:extLst>
              </p:cNvPr>
              <p:cNvSpPr/>
              <p:nvPr/>
            </p:nvSpPr>
            <p:spPr bwMode="auto">
              <a:xfrm>
                <a:off x="1001401" y="4321660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2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AE30280-7AE2-4EC2-A83B-4B6F8AA1B7BF}"/>
                  </a:ext>
                </a:extLst>
              </p:cNvPr>
              <p:cNvSpPr/>
              <p:nvPr/>
            </p:nvSpPr>
            <p:spPr bwMode="auto">
              <a:xfrm>
                <a:off x="1578355" y="4321660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7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9011346-2794-4357-B1AB-E3D3F0FCE3C8}"/>
                  </a:ext>
                </a:extLst>
              </p:cNvPr>
              <p:cNvSpPr/>
              <p:nvPr/>
            </p:nvSpPr>
            <p:spPr bwMode="auto">
              <a:xfrm>
                <a:off x="2155309" y="4321660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3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807010D-547C-497E-8816-ECE85A069995}"/>
                  </a:ext>
                </a:extLst>
              </p:cNvPr>
              <p:cNvSpPr/>
              <p:nvPr/>
            </p:nvSpPr>
            <p:spPr bwMode="auto">
              <a:xfrm>
                <a:off x="1001397" y="4898614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4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E0758E4-7E47-4A06-882F-74DD6F70E0F6}"/>
                  </a:ext>
                </a:extLst>
              </p:cNvPr>
              <p:cNvSpPr/>
              <p:nvPr/>
            </p:nvSpPr>
            <p:spPr bwMode="auto">
              <a:xfrm>
                <a:off x="1578351" y="4898614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1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E6DC73B-09F3-44AD-A914-5A8207EB4873}"/>
                  </a:ext>
                </a:extLst>
              </p:cNvPr>
              <p:cNvSpPr/>
              <p:nvPr/>
            </p:nvSpPr>
            <p:spPr bwMode="auto">
              <a:xfrm>
                <a:off x="2155305" y="4898614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9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64142C1-224D-42DE-BD50-73EFB49C668F}"/>
                  </a:ext>
                </a:extLst>
              </p:cNvPr>
              <p:cNvSpPr/>
              <p:nvPr/>
            </p:nvSpPr>
            <p:spPr bwMode="auto">
              <a:xfrm>
                <a:off x="1001397" y="5475572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0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BE4342D-4D26-4393-8775-B3EC85BC5B37}"/>
                  </a:ext>
                </a:extLst>
              </p:cNvPr>
              <p:cNvSpPr/>
              <p:nvPr/>
            </p:nvSpPr>
            <p:spPr bwMode="auto">
              <a:xfrm>
                <a:off x="1578351" y="5475572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2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AF5D8F0-4844-4912-BBAB-B310DB1FB475}"/>
                  </a:ext>
                </a:extLst>
              </p:cNvPr>
              <p:cNvSpPr/>
              <p:nvPr/>
            </p:nvSpPr>
            <p:spPr bwMode="auto">
              <a:xfrm>
                <a:off x="2155305" y="5475572"/>
                <a:ext cx="576942" cy="576942"/>
              </a:xfrm>
              <a:prstGeom prst="rect">
                <a:avLst/>
              </a:prstGeom>
              <a:noFill/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8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4BF2DE6-17C8-4887-904A-7AEC23301146}"/>
                  </a:ext>
                </a:extLst>
              </p:cNvPr>
              <p:cNvSpPr/>
              <p:nvPr/>
            </p:nvSpPr>
            <p:spPr bwMode="auto">
              <a:xfrm>
                <a:off x="1001397" y="3744718"/>
                <a:ext cx="1730834" cy="576942"/>
              </a:xfrm>
              <a:prstGeom prst="rect">
                <a:avLst/>
              </a:prstGeom>
              <a:solidFill>
                <a:srgbClr val="808080">
                  <a:lumMod val="20000"/>
                  <a:lumOff val="80000"/>
                </a:srgbClr>
              </a:solidFill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metadata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B0F8E20-42F1-4B53-9712-A57EDFA63629}"/>
                  </a:ext>
                </a:extLst>
              </p:cNvPr>
              <p:cNvSpPr/>
              <p:nvPr/>
            </p:nvSpPr>
            <p:spPr bwMode="auto">
              <a:xfrm>
                <a:off x="424459" y="3744718"/>
                <a:ext cx="576942" cy="2307796"/>
              </a:xfrm>
              <a:prstGeom prst="rect">
                <a:avLst/>
              </a:prstGeom>
              <a:solidFill>
                <a:srgbClr val="808080">
                  <a:lumMod val="20000"/>
                  <a:lumOff val="80000"/>
                </a:srgbClr>
              </a:solidFill>
              <a:ln w="635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175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9999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  <a:cs typeface="+mn-cs"/>
                  </a:rPr>
                  <a:t>range type</a:t>
                </a:r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4A70124-971D-4D39-A50D-CAE5819DB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930" y="1500749"/>
              <a:ext cx="1730850" cy="870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604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9431FB-9396-4A7B-9838-2C11829E255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67153" y="1620000"/>
            <a:ext cx="10720262" cy="4170363"/>
          </a:xfrm>
        </p:spPr>
        <p:txBody>
          <a:bodyPr/>
          <a:lstStyle/>
          <a:p>
            <a:pPr marL="355600" indent="-355600">
              <a:lnSpc>
                <a:spcPct val="120000"/>
              </a:lnSpc>
              <a:spcAft>
                <a:spcPts val="600"/>
              </a:spcAft>
              <a:tabLst>
                <a:tab pos="360363" algn="l"/>
              </a:tabLst>
            </a:pPr>
            <a:r>
              <a:rPr lang="en-GB" sz="2200" b="1" dirty="0">
                <a:solidFill>
                  <a:srgbClr val="000000"/>
                </a:solidFill>
              </a:rPr>
              <a:t>Directly adopt OGC CIS 1.0 schema</a:t>
            </a:r>
            <a:r>
              <a:rPr lang="en-GB" sz="2200" dirty="0">
                <a:solidFill>
                  <a:srgbClr val="000000"/>
                </a:solidFill>
              </a:rPr>
              <a:t> as default encoding (implementation model).</a:t>
            </a:r>
          </a:p>
          <a:p>
            <a:pPr marL="355600" indent="-355600">
              <a:lnSpc>
                <a:spcPct val="120000"/>
              </a:lnSpc>
              <a:spcAft>
                <a:spcPts val="600"/>
              </a:spcAft>
              <a:tabLst>
                <a:tab pos="360363" algn="l"/>
              </a:tabLst>
            </a:pPr>
            <a:r>
              <a:rPr lang="en-GB" sz="2200" b="1" dirty="0">
                <a:solidFill>
                  <a:srgbClr val="000000"/>
                </a:solidFill>
              </a:rPr>
              <a:t>Replace the existing INSPIRE coverage schemas</a:t>
            </a:r>
            <a:r>
              <a:rPr lang="en-GB" sz="2200" dirty="0">
                <a:solidFill>
                  <a:srgbClr val="000000"/>
                </a:solidFill>
              </a:rPr>
              <a:t> by amended INSPIRE coverage </a:t>
            </a:r>
            <a:r>
              <a:rPr lang="en-GB" sz="2200" u="sng" dirty="0">
                <a:solidFill>
                  <a:srgbClr val="000000"/>
                </a:solidFill>
              </a:rPr>
              <a:t>metadata</a:t>
            </a:r>
            <a:r>
              <a:rPr lang="en-GB" sz="2200" dirty="0">
                <a:solidFill>
                  <a:srgbClr val="000000"/>
                </a:solidFill>
              </a:rPr>
              <a:t> schemas (*) – obtained in a very simple way (i.e. consider INSPIRE properties / extensions within the OGC coverage metadata element).</a:t>
            </a:r>
          </a:p>
          <a:p>
            <a:pPr marL="355600" indent="-355600">
              <a:lnSpc>
                <a:spcPct val="120000"/>
              </a:lnSpc>
              <a:spcAft>
                <a:spcPts val="600"/>
              </a:spcAft>
              <a:tabLst>
                <a:tab pos="360363" algn="l"/>
              </a:tabLst>
            </a:pPr>
            <a:r>
              <a:rPr lang="en-US" sz="2200" b="1" dirty="0">
                <a:solidFill>
                  <a:srgbClr val="000000"/>
                </a:solidFill>
              </a:rPr>
              <a:t>Promote the use of these interoperable schemas</a:t>
            </a:r>
            <a:r>
              <a:rPr lang="en-US" sz="2200" dirty="0">
                <a:solidFill>
                  <a:srgbClr val="000000"/>
                </a:solidFill>
              </a:rPr>
              <a:t> for their widespread use by thematic communities in the scope.</a:t>
            </a:r>
          </a:p>
          <a:p>
            <a:pPr marL="355600" lvl="1">
              <a:lnSpc>
                <a:spcPct val="120000"/>
              </a:lnSpc>
              <a:spcBef>
                <a:spcPts val="1200"/>
              </a:spcBef>
              <a:spcAft>
                <a:spcPts val="300"/>
              </a:spcAft>
              <a:buNone/>
              <a:tabLst>
                <a:tab pos="360363" algn="l"/>
              </a:tabLst>
            </a:pPr>
            <a:r>
              <a:rPr lang="en-GB" sz="1800" dirty="0">
                <a:solidFill>
                  <a:srgbClr val="000000"/>
                </a:solidFill>
              </a:rPr>
              <a:t>*	</a:t>
            </a:r>
            <a:r>
              <a:rPr lang="en-GB" dirty="0">
                <a:solidFill>
                  <a:srgbClr val="000000"/>
                </a:solidFill>
              </a:rPr>
              <a:t>Example schemas for EL, OI, LC available at DataCove.EU:</a:t>
            </a:r>
          </a:p>
          <a:p>
            <a:pPr marL="355600" lvl="1" inden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800" u="sng" dirty="0">
                <a:solidFill>
                  <a:srgbClr val="0563C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https://schema.datacove.eu/ElevationGridCoverageMetadata.xsd</a:t>
            </a:r>
            <a:r>
              <a:rPr lang="en-GB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5600" lvl="1" inden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800" u="sng" dirty="0">
                <a:solidFill>
                  <a:srgbClr val="0563C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https://schema.datacove.eu/OrthoimageryMetadata.xsd</a:t>
            </a:r>
            <a:r>
              <a:rPr lang="en-GB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5600" lvl="1" inden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800" u="sng" dirty="0">
                <a:solidFill>
                  <a:srgbClr val="0563C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http://test.datacove.eu/LandCoverRasterMDExt.xsd</a:t>
            </a:r>
            <a:r>
              <a:rPr lang="en-GB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ca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7B2BBC-C0E3-453F-BAA3-9B212ADD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INSPIRE Coverages Good Practice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GB" dirty="0"/>
              <a:t>An interoperable solution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028098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9431FB-9396-4A7B-9838-2C11829E255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67153" y="1620000"/>
            <a:ext cx="10263893" cy="4170363"/>
          </a:xfrm>
        </p:spPr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>
              <a:hlinkClick r:id="rId2"/>
            </a:endParaRPr>
          </a:p>
          <a:p>
            <a:pPr marL="0" indent="0" algn="ctr">
              <a:buNone/>
            </a:pPr>
            <a:endParaRPr lang="es-ES" dirty="0">
              <a:hlinkClick r:id="rId2"/>
            </a:endParaRPr>
          </a:p>
          <a:p>
            <a:pPr marL="0" indent="0" algn="ctr">
              <a:buNone/>
            </a:pPr>
            <a:endParaRPr lang="es-ES" dirty="0">
              <a:hlinkClick r:id="rId2"/>
            </a:endParaRPr>
          </a:p>
          <a:p>
            <a:pPr marL="0" indent="0" algn="ctr">
              <a:buNone/>
            </a:pPr>
            <a:endParaRPr lang="es-ES" dirty="0">
              <a:hlinkClick r:id="rId2"/>
            </a:endParaRPr>
          </a:p>
          <a:p>
            <a:pPr marL="0" indent="0" algn="ctr">
              <a:buNone/>
            </a:pPr>
            <a:r>
              <a:rPr lang="en-GB" sz="3200" u="sng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https://inspire-wcs.eu</a:t>
            </a:r>
            <a:endParaRPr lang="ca-E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7B2BBC-C0E3-453F-BAA3-9B212ADD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INSPIRE Coverages Demystified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GB" dirty="0"/>
              <a:t>Website and Demo service</a:t>
            </a:r>
            <a:endParaRPr lang="ca-E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67F074-3C82-4093-97BF-063117DF960B}"/>
              </a:ext>
            </a:extLst>
          </p:cNvPr>
          <p:cNvGrpSpPr/>
          <p:nvPr/>
        </p:nvGrpSpPr>
        <p:grpSpPr>
          <a:xfrm>
            <a:off x="2471212" y="1714816"/>
            <a:ext cx="7249576" cy="4060637"/>
            <a:chOff x="230400" y="1407600"/>
            <a:chExt cx="6731278" cy="37703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7FAAE5-79A9-4CB2-8925-32238564A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30400" y="1407600"/>
              <a:ext cx="6731278" cy="37703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5" descr="A picture containing building, room, window&#10;&#10;Description automatically generated">
              <a:extLst>
                <a:ext uri="{FF2B5EF4-FFF2-40B4-BE49-F238E27FC236}">
                  <a16:creationId xmlns:a16="http://schemas.microsoft.com/office/drawing/2014/main" id="{2406C214-E4A8-49B3-97F1-09EF2E06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68" y="1571626"/>
              <a:ext cx="1314794" cy="1314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7757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JRC palette 1">
      <a:dk1>
        <a:srgbClr val="4D4D4D"/>
      </a:dk1>
      <a:lt1>
        <a:srgbClr val="FFFFFF"/>
      </a:lt1>
      <a:dk2>
        <a:srgbClr val="034EA2"/>
      </a:dk2>
      <a:lt2>
        <a:srgbClr val="D3E8F9"/>
      </a:lt2>
      <a:accent1>
        <a:srgbClr val="6ACBF3"/>
      </a:accent1>
      <a:accent2>
        <a:srgbClr val="3E99DA"/>
      </a:accent2>
      <a:accent3>
        <a:srgbClr val="1EC08A"/>
      </a:accent3>
      <a:accent4>
        <a:srgbClr val="ED8D2F"/>
      </a:accent4>
      <a:accent5>
        <a:srgbClr val="F8CC29"/>
      </a:accent5>
      <a:accent6>
        <a:srgbClr val="E76C53"/>
      </a:accent6>
      <a:hlink>
        <a:srgbClr val="0563C1"/>
      </a:hlink>
      <a:folHlink>
        <a:srgbClr val="243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7702</TotalTime>
  <Words>1266</Words>
  <Application>Microsoft Office PowerPoint</Application>
  <PresentationFormat>Widescreen</PresentationFormat>
  <Paragraphs>181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Narrow</vt:lpstr>
      <vt:lpstr>Calibri</vt:lpstr>
      <vt:lpstr>Symbol</vt:lpstr>
      <vt:lpstr>Verdana</vt:lpstr>
      <vt:lpstr>Office Theme</vt:lpstr>
      <vt:lpstr>INSPIRE Webinar - 26th February 2021  INSPIRE Coverage data and service implementation candidate Good Practice  Jordi Escriu, Peter Baumann, Kathi Schleidt</vt:lpstr>
      <vt:lpstr>INSPIRE Coverage data and service implementation candidate Good Practice  Agenda</vt:lpstr>
      <vt:lpstr>Introduction </vt:lpstr>
      <vt:lpstr>Implementation of INSPIRE Coverages Context</vt:lpstr>
      <vt:lpstr>Implementation of INSPIRE Coverages Main activities run till today</vt:lpstr>
      <vt:lpstr>Implementation of INSPIRE Coverages A coverage, in plain words</vt:lpstr>
      <vt:lpstr>INSPIRE Coverages Good Practice The main issue: INSPIRE Extensions</vt:lpstr>
      <vt:lpstr>INSPIRE Coverages Good Practice An interoperable solution</vt:lpstr>
      <vt:lpstr>INSPIRE Coverages Demystified Website and Demo service</vt:lpstr>
      <vt:lpstr>INSPIRE Coverages Good Practice Implementation and support</vt:lpstr>
      <vt:lpstr>INSPIRE Coverages Good Practice Implementation and support</vt:lpstr>
      <vt:lpstr>INSPIRE Coverages Good Practice Intended outcomes (if endorsed)</vt:lpstr>
      <vt:lpstr>INSPIRE Coverages Good Practice  Main Links &amp; References</vt:lpstr>
      <vt:lpstr>INSPIRE Coverages Good Practice  Additional Links &amp; References</vt:lpstr>
      <vt:lpstr>Coverage basics and Standards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Covid-19-related apps</dc:title>
  <dc:creator>Gianluca.MISURACA@ec.europa.eu</dc:creator>
  <cp:lastModifiedBy>Escriu, Jordi</cp:lastModifiedBy>
  <cp:revision>87</cp:revision>
  <dcterms:created xsi:type="dcterms:W3CDTF">2019-08-09T12:06:42Z</dcterms:created>
  <dcterms:modified xsi:type="dcterms:W3CDTF">2021-02-26T11:06:53Z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niqueId">
    <vt:lpwstr>216256</vt:lpwstr>
  </property>
  <property fmtid="{D5CDD505-2E9C-101B-9397-08002B2CF9AE}" pid="3" name="Offisync_ProviderInitializationData">
    <vt:lpwstr>https://webgate.ec.europa.eu/connected</vt:lpwstr>
  </property>
  <property fmtid="{D5CDD505-2E9C-101B-9397-08002B2CF9AE}" pid="4" name="Offisync_ServerID">
    <vt:lpwstr>0d3b22a6-6203-4efc-8e8e-b5279256493b</vt:lpwstr>
  </property>
  <property fmtid="{D5CDD505-2E9C-101B-9397-08002B2CF9AE}" pid="5" name="Jive_LatestUserAccountName">
    <vt:lpwstr>misurga</vt:lpwstr>
  </property>
  <property fmtid="{D5CDD505-2E9C-101B-9397-08002B2CF9AE}" pid="6" name="Jive_VersionGuid">
    <vt:lpwstr>62936c9c-a445-4db8-a713-2239ae110d4f</vt:lpwstr>
  </property>
  <property fmtid="{D5CDD505-2E9C-101B-9397-08002B2CF9AE}" pid="7" name="Offisync_UpdateToken">
    <vt:lpwstr>5</vt:lpwstr>
  </property>
</Properties>
</file>